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537" r:id="rId4"/>
    <p:sldId id="259" r:id="rId5"/>
    <p:sldId id="260" r:id="rId6"/>
    <p:sldId id="261" r:id="rId7"/>
    <p:sldId id="538" r:id="rId8"/>
    <p:sldId id="539" r:id="rId9"/>
    <p:sldId id="540" r:id="rId10"/>
    <p:sldId id="541" r:id="rId11"/>
    <p:sldId id="263" r:id="rId12"/>
    <p:sldId id="264" r:id="rId13"/>
    <p:sldId id="27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532" r:id="rId25"/>
    <p:sldId id="277" r:id="rId26"/>
    <p:sldId id="278" r:id="rId27"/>
    <p:sldId id="533" r:id="rId28"/>
    <p:sldId id="53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0:51:38.7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393 170 24575,'-147'141'0,"126"-124"0,1 0 0,-2-2 0,-24 14 0,-14 9 0,53-33 0,0 1 0,1 0 0,-1 0 0,1 1 0,1 0 0,-1 0 0,-8 15 0,11-18 0,1 0 0,0 1 0,0 0 0,0-1 0,0 1 0,1 0 0,-1 0 0,1 0 0,1 0 0,-1 0 0,1 0 0,0 0 0,0 0 0,1 8 0,-1-13 0,1 1 0,-1-1 0,0 0 0,0 0 0,1 1 0,-1-1 0,0 0 0,1 0 0,-1 0 0,0 0 0,1 1 0,-1-1 0,0 0 0,1 0 0,-1 0 0,0 0 0,1 0 0,-1 0 0,1 0 0,-1 0 0,0 0 0,1 0 0,-1 0 0,0 0 0,1 0 0,-1 0 0,0 0 0,1-1 0,-1 1 0,0 0 0,1 0 0,-1 0 0,0 0 0,1-1 0,-1 1 0,0 0 0,0 0 0,1-1 0,-1 1 0,0 0 0,0 0 0,1-1 0,14-12 0,-15 13 0,12-12 0,-1-2 0,0 1 0,-1-1 0,15-29 0,-16 26 0,1 1 0,23-29 0,-31 43 0,-1 0 0,1 0 0,0 0 0,-1 1 0,1-1 0,0 0 0,0 1 0,0 0 0,0-1 0,1 1 0,-1 0 0,0 0 0,0 0 0,1 0 0,-1 1 0,0-1 0,1 0 0,-1 1 0,3 0 0,-3 0 0,0 0 0,-1 1 0,1 0 0,0-1 0,-1 1 0,1 0 0,-1 0 0,1 0 0,-1 0 0,0 0 0,1 0 0,-1 0 0,0 0 0,0 0 0,0 1 0,1-1 0,-2 1 0,1-1 0,0 1 0,1 1 0,2 5 0,-1 1 0,0-1 0,-1 0 0,0 1 0,0 0 0,-1-1 0,0 1 0,-1 17 0,0-15 0,-1-3 0,0-1 0,1 0 0,0 1 0,1-1 0,-1 1 0,4 10 0,-4-17 0,1 1 0,-1-1 0,1 0 0,0 1 0,0-1 0,0 0 0,0 1 0,0-1 0,0 0 0,0 0 0,0 0 0,0 0 0,0 0 0,1 0 0,-1 0 0,0 0 0,1 0 0,-1 0 0,1-1 0,-1 1 0,1-1 0,-1 1 0,1-1 0,-1 0 0,1 1 0,0-1 0,-1 0 0,1 0 0,-1 0 0,1 0 0,0 0 0,-1-1 0,1 1 0,-1 0 0,1-1 0,-1 1 0,2-2 0,16-5 0,-1 0 0,0-2 0,-1 0 0,0-1 0,-1-1 0,19-15 0,-18 14 0,47-37 0,-39 29 0,0 1 0,2 0 0,0 2 0,47-21 0,-73 37 0,0 0 0,0 1 0,1-1 0,-1 1 0,0-1 0,0 1 0,0-1 0,0 1 0,1 0 0,-1 0 0,0 0 0,0-1 0,0 1 0,1 0 0,-1 1 0,0-1 0,0 0 0,1 0 0,-1 0 0,1 1 0,-1 0 0,-1 1 0,0-1 0,0 0 0,-1 0 0,1 0 0,0 0 0,0 0 0,0 0 0,-1 1 0,1-1 0,-1 0 0,1 0 0,-1 0 0,1 0 0,-1 0 0,1 0 0,-1 0 0,0-1 0,0 1 0,1 0 0,-2 1 0,-45 52 0,-100 89 0,70-71 0,20-19 0,26-26 0,0 2 0,-46 59 0,76-87 0,0 0 0,0 0 0,0 0 0,0 0 0,1 0 0,-1 0 0,0 1 0,1-1 0,-1 0 0,0 0 0,1 1 0,0-1 0,-1 0 0,1 1 0,0-1 0,-1 1 0,1-1 0,0 0 0,0 2 0,1-2 0,0-1 0,-1 0 0,1 1 0,0-1 0,-1 0 0,1 0 0,0 1 0,0-1 0,-1 0 0,1 0 0,0 0 0,-1 0 0,1 0 0,0 0 0,0 0 0,-1 0 0,1 0 0,0 0 0,0-1 0,-1 1 0,1 0 0,0 0 0,-1-1 0,2 0 0,55-28 0,-12-5 0,67-66 0,-30 25 0,-111 111 0,-42 33 0,-56 59 0,125-127 0,1 0 0,0 0 0,0 0 0,0 0 0,0 1 0,0-1 0,0 0 0,0 1 0,1-1 0,-1 1 0,0-1 0,1 1 0,-1-1 0,1 1 0,-1 2 0,1-3 0,1-1 0,-1 1 0,0-1 0,1 0 0,-1 1 0,1-1 0,-1 0 0,0 1 0,1-1 0,-1 0 0,1 0 0,-1 1 0,1-1 0,0 0 0,-1 0 0,1 0 0,-1 0 0,1 0 0,-1 1 0,1-1 0,-1 0 0,1 0 0,-1-1 0,1 1 0,0 0 0,-1 0 0,1 0 0,-1 0 0,1-1 0,59-18 0,-11-2 0,63-36 0,-108 54 0,1 0 0,-1 0 0,0 0 0,0-1 0,0 1 0,0-1 0,4-6 0,-7 10 0,-1-1 0,0 1 0,0 0 0,1 0 0,-1-1 0,0 1 0,0 0 0,1 0 0,-1-1 0,0 1 0,0 0 0,0-1 0,1 1 0,-1 0 0,0-1 0,0 1 0,0 0 0,0-1 0,0 1 0,0 0 0,0-1 0,0 1 0,0 0 0,0-1 0,0 1 0,0 0 0,0-1 0,0 1 0,0-1 0,0 1 0,0 0 0,0-1 0,-1 1 0,1 0 0,0-1 0,0 1 0,0 0 0,-1 0 0,1-1 0,0 1 0,0 0 0,-1 0 0,1-1 0,0 1 0,0 0 0,-1 0 0,1 0 0,0-1 0,-1 1 0,1 0 0,0 0 0,-1 0 0,1 0 0,0 0 0,-1 0 0,1 0 0,0 0 0,-1 0 0,-11 1 0,0 1 0,0 1 0,1 0 0,-1 0 0,1 1 0,0 1 0,0 0 0,-11 7 0,-1-1 0,-159 76 0,147-77 0,28-14 0,17-13 0,29-19 0,1 2 0,2 1 0,66-39 0,-55 37 0,-4 2 0,2-3 0,1 3 0,100-47 0,-129 73 0,-23 7 0,0 0 0,0 0 0,0 0 0,0 0 0,1 0 0,-1 0 0,0 0 0,0 0 0,0 0 0,0 0 0,0 0 0,0 0 0,0 0 0,1 0 0,-1 0 0,0 0 0,0 0 0,0 0 0,0 0 0,0 0 0,0 0 0,0 0 0,1 0 0,-1 0 0,0 0 0,0 1 0,0-1 0,0 0 0,0 0 0,0 0 0,0 0 0,0 0 0,0 0 0,0 0 0,0 0 0,0 0 0,1 1 0,-1-1 0,0 0 0,0 0 0,0 0 0,0 0 0,0 0 0,0 0 0,0 0 0,0 1 0,0-1 0,0 0 0,0 0 0,0 0 0,0 0 0,0 0 0,0 0 0,0 0 0,0 1 0,-1-1 0,1 0 0,0 0 0,0 0 0,0 0 0,0 0 0,0 0 0,0 0 0,0 0 0,0 1 0,0-1 0,-32 28 0,-234 137 0,63-44 0,6 2 0,163-102 0,69-41 0,675-431 0,-647 414 0,-266 173 0,166-114 0,32-21 0,8-7 0,57-46 0,122-89 0,196-160 0,-336 260 0,-34 33 0,-27 25 0,-50 44 0,35-32 0,-57 63 0,89-90 0,-1 1 0,1-1 0,0 1 0,0 0 0,1 0 0,-1-1 0,0 1 0,1 0 0,0 1 0,0-1 0,0 0 0,0 0 0,0 0 0,1 1 0,-1-1 0,1 6 0,1-7 0,0 1 0,0-1 0,0 0 0,0 0 0,0 0 0,1 0 0,-1 0 0,1 0 0,0 0 0,0 0 0,-1-1 0,1 1 0,0-1 0,0 1 0,1-1 0,-1 0 0,0 0 0,0 0 0,0 0 0,1 0 0,-1 0 0,1-1 0,4 2 0,25 3 0,1-1 0,0-1 0,0-2 0,0-1 0,0-1 0,39-8 0,18-1 0,-2-5 0,0-3 0,125-43 0,-205 59 0,-1-1 0,1 0 0,-1-1 0,0 0 0,0 0 0,-1 0 0,11-9 0,-17 13 0,1-1 0,-1 1 0,1-1 0,-1 1 0,0 0 0,1-1 0,-1 1 0,0-1 0,1 1 0,-1-1 0,0 1 0,0-1 0,0 0 0,1 1 0,-1-1 0,0 1 0,0-1 0,0 1 0,0-1 0,0 0 0,0 1 0,0-1 0,0 1 0,0-1 0,-1 1 0,1-2 0,-1 1 0,1 1 0,-1-1 0,0 0 0,0 1 0,0-1 0,1 0 0,-1 1 0,0-1 0,0 1 0,0 0 0,0-1 0,0 1 0,0-1 0,0 1 0,0 0 0,0 0 0,0 0 0,-1 0 0,-16-1 0,0 2 0,1 0 0,-1 1 0,-18 5 0,-620 169 0,258-29 0,385-142 0,1 1 0,0 0 0,1 1 0,-1 0 0,1 1 0,-14 13 0,24-20 0,1 0 0,-1-1 0,0 1 0,1 0 0,-1 0 0,1-1 0,-1 1 0,1 0 0,-1 0 0,1 0 0,-1 0 0,1 0 0,0 0 0,0 0 0,-1 0 0,1-1 0,0 1 0,0 0 0,0 0 0,0 0 0,0 0 0,0 0 0,0 0 0,0 0 0,1 0 0,-1 0 0,0 0 0,0 0 0,1 0 0,-1 0 0,1 0 0,-1-1 0,1 1 0,-1 0 0,1 0 0,0 0 0,-1-1 0,1 1 0,0 0 0,-1-1 0,1 1 0,0-1 0,0 1 0,0-1 0,-1 1 0,1-1 0,0 1 0,0-1 0,0 0 0,0 0 0,0 1 0,0-1 0,0 0 0,0 0 0,0 0 0,1 0 0,18 3 0,0-2 0,1 0 0,-1-1 0,35-5 0,73-11 0,176-45 0,121-66 0,-326 88 0,-85 28 0,-23 7 0,-16 5 0,1 1 0,-1 1 0,0 1 0,1 2 0,-38 13 0,36-12 0,-171 52 0,-269 117 0,455-171 0,1-1 0,0 2 0,0-1 0,0 1 0,-15 13 0,25-18 0,-1-1 0,1 1 0,-1-1 0,1 0 0,0 1 0,-1-1 0,1 1 0,0 0 0,-1-1 0,1 1 0,0-1 0,0 1 0,0-1 0,-1 1 0,1 0 0,0-1 0,0 1 0,0 0 0,0-1 0,0 1 0,0-1 0,0 1 0,0 0 0,0-1 0,1 1 0,-1-1 0,0 1 0,1 1 0,0-1 0,0 0 0,1 1 0,-1-1 0,0 0 0,1 0 0,-1 0 0,1 0 0,0 0 0,-1 0 0,1 0 0,0 0 0,2 0 0,20 6 0,-1-2 0,1 0 0,0-1 0,30 0 0,117-2 0,-163-2 0,144-5-110,0-7 1,-2-6-1,0-6 0,-1-8 0,269-93 0,-400 118 110,0-1 0,28-16 0,-32 10 0,-22 10 0,-29 12 0,14 1 22,1 0 0,0 1 0,1 1 0,-20 15 0,39-25 10,0 1 0,-1 0 0,1-1 0,0 1 0,1 0 0,-1 0 0,0 1-1,1-1 1,-1 0 0,-2 5 0,4-6-24,0 0 0,0 0-1,-1 0 1,1 0 0,0 0-1,0 0 1,0 0 0,0 0-1,0 0 1,0 0 0,0 0-1,1 0 1,-1 0 0,0 0-1,0 0 1,1 0 0,-1-1-1,1 1 1,-1 0 0,0 0-1,2 1 1,1 1-6,0-1 1,0 1-1,1-1 0,-1 1 0,1-1 1,0 0-1,-1 0 0,1-1 0,0 1 1,0-1-1,0 0 0,8 1 0,29 5-2,1-1 0,0-3 0,0-1 0,0-3 0,77-9 0,211-59 0,-223 43 0,190-23 0,-224 42-111,-39 2-68,1 2 0,0 1 0,-1 2-1,1 2 1,0 0 0,52 12 0,-22 7-6647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0:51:38.7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71 24575,'0'-3'0,"0"0"0,0 0 0,1 1 0,-1-1 0,1 0 0,0 0 0,-1 1 0,1-1 0,1 0 0,-1 1 0,0-1 0,1 1 0,-1 0 0,1-1 0,3-3 0,-4 5 0,-1 1 0,1 0 0,-1-1 0,1 1 0,-1-1 0,1 1 0,-1 0 0,1 0 0,0-1 0,-1 1 0,1 0 0,0 0 0,-1 0 0,1-1 0,-1 1 0,1 0 0,0 0 0,-1 0 0,1 0 0,0 0 0,-1 1 0,1-1 0,0 0 0,-1 0 0,2 1 0,-1-1 0,0 1 0,1 0 0,-1 1 0,0-1 0,0 0 0,0 0 0,0 0 0,0 1 0,0-1 0,0 1 0,0-1 0,-1 0 0,1 1 0,0-1 0,0 3 0,3 12 0,0 1 0,-1 0 0,-1-1 0,1 20 0,-3-24 0,0-1 0,1 1 0,0-1 0,1 0 0,1 0 0,-1 0 0,2 0 0,0 0 0,0-1 0,0 1 0,8 10 0,-10-19 0,-1 0 0,1 0 0,-1-1 0,1 1 0,0-1 0,0 1 0,0-1 0,0 0 0,0 0 0,0 0 0,0 0 0,0 0 0,1 0 0,-1 0 0,0-1 0,0 1 0,1-1 0,-1 0 0,1 1 0,-1-1 0,0 0 0,1-1 0,-1 1 0,0 0 0,1-1 0,-1 1 0,0-1 0,0 0 0,1 0 0,-1 1 0,0-2 0,0 1 0,3-2 0,29-7 0,-33 9 0,-1 1 0,1 0 0,0 0 0,0 0 0,-1 0 0,1 0 0,0 0 0,-1 0 0,1 0 0,0 0 0,-1 0 0,1 0 0,0 1 0,-1-1 0,1 0 0,0 0 0,-1 1 0,1-1 0,-1 0 0,1 1 0,-1-1 0,1 1 0,0-1 0,-1 1 0,0-1 0,1 1 0,-1-1 0,1 1 0,-1-1 0,1 1 0,-1-1 0,0 1 0,0 0 0,1-1 0,-1 1 0,0 0 0,0-1 0,0 1 0,0 0 0,1-1 0,-1 1 0,0 0 0,0-1 0,-1 1 0,1 0 0,0-1 0,0 1 0,0 0 0,0-1 0,0 1 0,-1 0 0,1-1 0,0 1 0,-1 0 0,1-1 0,0 1 0,-1-1 0,0 2 0,-22 41 0,9-22 0,7-7 0,-1-2 0,-1 1 0,0-1 0,0-1 0,-1 1 0,-17 13 0,27-24 0,0-1 0,0 0 0,-1 0 0,1 0 0,0 0 0,-1 1 0,1-1 0,0 0 0,-1 0 0,1 0 0,0 0 0,-1 0 0,1 0 0,0 0 0,-1 0 0,1 0 0,0 0 0,-1 0 0,1 0 0,0 0 0,-1 0 0,1 0 0,0-1 0,-1 1 0,1 0 0,0 0 0,-1 0 0,1 0 0,0-1 0,-1 1 0,1 0 0,0 0 0,0-1 0,-1 1 0,1 0 0,0 0 0,0-1 0,0 1 0,0 0 0,-1-1 0,1 1 0,0 0 0,0-1 0,0 1 0,0 0 0,0-1 0,0 1 0,0 0 0,0-1 0,0 1 0,0 0 0,0-1 0,0 1 0,0 0 0,0-1 0,0 1 0,0 0 0,0-1 0,0 1 0,1-10 0,0 0 0,1 1 0,0 0 0,0-1 0,1 1 0,0 0 0,8-16 0,38-65 0,-34 65 0,110-192 0,-109 177 0,-16 40 0,0 0 0,0 0 0,0 0 0,0-1 0,0 1 0,0 0 0,0 0 0,0-1 0,0 1 0,0 0 0,0 0 0,0-1 0,0 1 0,0 0 0,0 0 0,0-1 0,0 1 0,0 0 0,-1 0 0,1 0 0,0-1 0,0 1 0,0 0 0,0 0 0,0 0 0,-1 0 0,1-1 0,0 1 0,0 0 0,0 0 0,-1 0 0,1 0 0,0 0 0,0-1 0,0 1 0,-1 0 0,1 0 0,0 0 0,0 0 0,-1 0 0,1 0 0,0 0 0,0 0 0,-1 0 0,1 0 0,0 0 0,0 0 0,-1 0 0,1 0 0,0 0 0,0 0 0,0 1 0,-1-1 0,1 0 0,0 0 0,0 0 0,0 0 0,-1 0 0,1 0 0,0 1 0,0-1 0,0 0 0,-1 0 0,1 0 0,0 1 0,-14 9 0,1 0 0,0 1 0,1 0 0,0 1 0,1 1 0,1 0 0,-15 22 0,10-15 0,4-6 0,1 0 0,0 1 0,1 0 0,1 0 0,0 1 0,-7 22 0,14-37 0,1 0 0,-1 0 0,1 1 0,0-1 0,0 0 0,0 1 0,-1-1 0,1 0 0,0 1 0,1-1 0,-1 0 0,0 1 0,0-1 0,1 0 0,-1 0 0,0 1 0,1-1 0,-1 0 0,1 0 0,0 0 0,-1 0 0,1 0 0,0 1 0,0-1 0,0 0 0,0-1 0,0 1 0,0 0 0,0 0 0,0 0 0,0-1 0,0 1 0,0 0 0,0-1 0,3 2 0,2-1 0,-1 0 0,1 0 0,0 0 0,0-1 0,0 0 0,0 0 0,7-1 0,21-3 0,0-2 0,-1-2 0,0-1 0,34-13 0,131-64 0,-116 49 0,75-38 0,-218 98 0,-105 58 0,-56 51 0,183-107 0,13-10 0,-21 13 0,1 2 0,1 1 0,-53 50 0,96-80 0,0 1 0,0-1 0,0 1 0,0 0 0,0 0 0,1 0 0,-1 0 0,1 0 0,-1 1 0,1-1 0,0 0 0,-1 1 0,1-1 0,0 1 0,1-1 0,-1 1 0,0-1 0,1 1 0,0 0 0,-1-1 0,1 6 0,2-6 0,0 0 0,0-1 0,0 1 0,0 0 0,0-1 0,0 1 0,1-1 0,-1 0 0,0 0 0,1 0 0,-1 0 0,1 0 0,-1 0 0,1-1 0,-1 1 0,1-1 0,0 0 0,-1 0 0,1 0 0,-1 0 0,1 0 0,3-1 0,52-3 0,-1-2 0,0-3 0,62-18 0,-89 20 0,94-21 0,33-6 0,261-94 0,-414 127 0,0-1 0,1 1 0,-1 0 0,0 0 0,1 1 0,-1-1 0,1 1 0,-1 0 0,1 0 0,-1 0 0,1 1 0,4 0 0,34 3 0,100-11 0,200-35 0,144-61 0,-343 63 0,-83 16 0,-61 23 0,1 1 0,-1 0 0,0 0 0,1 0 0,-1 0 0,0 0 0,0 0 0,1 0 0,-1 0 0,0 0 0,1-1 0,-1 1 0,0 0 0,0 0 0,0 0 0,1-1 0,-1 1 0,0 0 0,0 0 0,1 0 0,-1-1 0,0 1 0,0 0 0,0-1 0,0 1 0,0 0 0,0 0 0,1-1 0,-1 1 0,0 0 0,0-1 0,0 1 0,0 0 0,0-1 0,0 1 0,0 0 0,0 0 0,0-1 0,0 1 0,0 0 0,-1-1 0,1 1 0,0 0 0,0 0 0,0-1 0,0 1 0,0 0 0,-1-1 0,-35-5 0,-27 5 2,1 4 0,-1 2 0,-63 14 1,-190 52-106,256-56 36,-488 140-738,494-137 805,-64 32 0,114-48 0,-1 0 0,0 0 0,1 0 0,0 1 0,0 0 0,-1 0 0,2 0 0,-1 0 0,0 1 0,1 0 0,-1-1 0,1 1 0,-4 7 0,7-10 0,0-1 0,0 1 0,0 0 0,0-1 0,0 1 0,0 0 0,0 0 0,0-1 0,0 1 0,0 0 0,0-1 0,1 1 0,-1 0 0,0 0 0,0-1 0,1 1 0,-1-1 0,1 1 0,-1 0 0,0-1 0,1 1 0,-1-1 0,1 1 0,0-1 0,-1 1 0,1-1 0,-1 1 0,1-1 0,0 0 0,0 1 0,4 1 0,0 0 0,0 0 0,0 0 0,0-1 0,0 0 0,0 0 0,7 0 0,38 1 0,71-6 0,544-66-398,-135 10 330,-520 59 174,1 0-1,-1 1 1,0 0-1,13 2 0,-22-2-101,-1 0 0,0 0 0,0 0-1,1 0 1,-1 0 0,0 0-1,0 0 1,0 0 0,1 0-1,-1 0 1,0 1 0,0-1-1,0 0 1,1 0 0,-1 0 0,0 0-1,0 0 1,0 1 0,0-1-1,1 0 1,-1 0 0,0 0-1,0 0 1,0 1 0,0-1-1,0 0 1,0 0 0,0 1 0,0-1-1,0 0 1,0 0 0,0 0-1,1 1 1,-1-1 0,0 0-1,0 0 1,-1 1 0,1-1-1,0 0 1,0 0 0,0 0 0,0 1-1,0-1 1,0 0 0,0 0-1,0 0 1,0 1 0,0-1-1,0 0 1,-1 0 0,1 0-1,0 1 1,0-1 0,0 0 0,0 0-1,-1 0 1,-30 21 38,-293 131-42,-10 4 0,309-143 0,1 1 0,-43 34 0,65-47 2,0 1 1,0-1 0,0 1 0,0 0 0,0 0-1,0 0 1,1 0 0,-1 0 0,1 0 0,0 1-1,-1-1 1,1 0 0,0 1 0,1-1-1,-1 1 1,0-1 0,0 4 0,1-4 3,1-1 1,-1 1 0,0-1-1,1 1 1,-1-1 0,1 0-1,0 1 1,0-1 0,-1 0-1,1 1 1,0-1 0,0 0-1,0 0 1,0 0 0,0 0-1,0 0 1,1 0 0,-1 0-1,0 0 1,0 0 0,1 0-1,1 0 1,12 5 61,0-1 0,1 0 0,-1-1 0,32 4 0,212 16 41,22-18-724,339-35 1,272-77-76,-715 79 690,-140 16 0,-38 11 0,1 0 0,0 0 0,0 0 0,0 0 0,0 0 0,-1 0 0,1 0 0,0 0 0,0 0 0,0 0 0,0 0 0,-1-1 0,1 1 0,0 0 0,0 0 0,0 0 0,0 0 0,0 0 0,-1 0 0,1-1 0,0 1 0,0 0 0,0 0 0,0 0 0,0 0 0,0-1 0,0 1 0,0 0 0,0 0 0,0 0 0,0 0 0,0-1 0,0 1 0,0 0 0,0 0 0,0 0 0,0-1 0,0 1 0,0 0 0,0 0 0,0 0 0,0 0 0,0-1 0,0 1 0,0 0 0,0 0 0,0 0 0,0 0 0,1-1 0,-1 1 0,0 0 0,0 0 0,0 0 0,0 0 0,0 0 0,0 0 0,1-1 0,-1 1 0,0 0 0,0 0 0,0 0 0,0 0 0,1 0 0,-26-4 0,0 0 0,-39 1 0,-185-2 0,-1406 9-689,1612-3 1060,52-1-122,67 1-66,789 0 773,-932 3-684,0 4-1,-120 28 1,77-12-238,-85 12-34,-249 58 0,408-82 0,0 2 0,-57 31 0,-3 2 0,-598 193 0,265-102 0,318-88 0,80-34 0,-42 14 0,72-29 0,0-1 0,-1 1 0,1-1 0,-1 1 0,1-1 0,0 0 0,-1 1 0,1-1 0,-1 0 0,1 0 0,-1 0 0,1 0 0,-1-1 0,1 1 0,-2-1 0,2 1 0,1 0 0,0 0 0,-1-1 0,1 1 0,0 0 0,-1-1 0,1 1 0,0-1 0,0 1 0,-1 0 0,1-1 0,0 1 0,0-1 0,0 1 0,0-1 0,0 1 0,-1 0 0,1-1 0,0 1 0,0-1 0,0 1 0,0-1 0,0 1 0,0-1 0,0 1 0,1-1 0,-1 1 0,0-1 0,0 1 0,0-1 0,2-3 0,0 0 0,0 0 0,0 0 0,0 0 0,1 0 0,-1 1 0,1-1 0,0 1 0,4-4 0,33-26 0,2 2 0,75-43 0,-52 34 0,-20 11 0,-18 10 0,2 1 0,0 1 0,2 2 0,60-23 0,-89 37 0,0 0 0,0 1 0,0-1 0,0 0 0,0 1 0,0 0 0,0-1 0,0 1 0,0 0 0,1 0 0,-1 0 0,0 0 0,0 1 0,0-1 0,0 0 0,0 1 0,0-1 0,0 1 0,0 0 0,0 0 0,0 0 0,0 0 0,0 0 0,-1 0 0,1 1 0,0-1 0,-1 0 0,1 1 0,-1-1 0,1 1 0,-1 0 0,0-1 0,0 1 0,0 0 0,0 0 0,0 0 0,0 0 0,0 0 0,0 0 0,-1 0 0,1 0 0,-1 0 0,0 0 0,0 0 0,1 0 0,-2 5 0,2 5 0,-2 1 0,0 0 0,0-1 0,-1 1 0,-1-1 0,-7 21 0,1-8 0,-2 0 0,0 0 0,-2-1 0,-1-1 0,0 0 0,-2-1 0,-1 0 0,0-1 0,-2-1 0,0-1 0,-1-1 0,-32 22 0,49-38 0,-1 0 0,0 0 0,0 0 0,0-1 0,0 1 0,-1-1 0,1 0 0,0 0 0,-1-1 0,1 1 0,0-1 0,-1 0 0,1 0 0,0-1 0,-1 1 0,1-1 0,-6-1 0,-4-3 0,0-1 0,0 0 0,-23-14 0,24 12 0,-1 1 0,0 0 0,-21-7 0,10 8 0,-48-4 0,55 9 0,0-1 0,0 0 0,1-2 0,-1 0 0,-30-12 0,47 15 0,1 1 0,-1 0 0,0-1 0,0 1 0,1 0 0,-1-1 0,0 1 0,0 0 0,0 0 0,1 0 0,-1-1 0,0 1 0,0 0 0,0 0 0,1 0 0,-1 1 0,0-1 0,0 0 0,0 0 0,1 0 0,-1 0 0,0 1 0,0-1 0,1 0 0,-1 1 0,0-1 0,0 1 0,1-1 0,-1 1 0,0 0 0,-1 1 0,1 0 0,0 0 0,0 1 0,0-1 0,0 0 0,0 0 0,0 1 0,1-1 0,-1 0 0,0 5 0,2 74 0,0-64 0,0 2 0,-1-4 0,0 1 0,2 0 0,0 0 0,6 23 0,-6-35 0,-1 1 0,1-1 0,0 0 0,0 0 0,0 0 0,0 0 0,1-1 0,0 1 0,0-1 0,0 1 0,0-1 0,0 0 0,1 0 0,-1 0 0,1-1 0,0 1 0,0-1 0,0 0 0,0 0 0,0 0 0,4 1 0,5 0 0,-1-1 0,0 0 0,1-1 0,-1 0 0,1 0 0,0-2 0,-1 0 0,17-3 0,107-28 0,-119 28 0,219-65 0,151-39 0,-178 59 0,186-50 0,-577 136 0,121-27 0,-1176 240-757,1166-228 757,71-22 0,-1 0 0,1 0 0,0 0 0,0 0 0,-1 0 0,1 0 0,0 0 0,0 0 0,-1 0 0,1 0 0,0 0 0,0 0 0,-1 1 0,1-1 0,0 0 0,0 0 0,-1 0 0,1 0 0,0 0 0,0 0 0,0 1 0,-1-1 0,1 0 0,0 0 0,0 0 0,0 0 0,0 1 0,-1-1 0,1 0 0,0 0 0,0 1 0,0-1 0,0 0 0,0 0 0,0 0 0,0 1 0,0-1 0,0 0 0,0 0 0,0 1 0,0-1 0,0 0 0,0 0 0,0 1 0,0-1 0,0 0 0,0 0 0,0 1 0,0-1 0,0 0 0,0 0 0,0 1 0,0-1 0,1 0 0,-1 0 0,0 0 0,0 1 0,39 4 0,376-30 0,-384 22 0,1672-218-1507,-1552 190 1554,-114 17-47,-37 14 0,0 0 0,0-1 0,0 1 0,1 0 0,-1 0 0,0 0 0,0 0 0,0 0 0,0-1 0,1 1 0,-1 0 0,0 0 0,0 0 0,0 0 0,0-1 0,0 1 0,0 0 0,0 0 0,0 0 0,0-1 0,0 1 0,1 0 0,-1 0 0,0 0 0,0-1 0,0 1 0,0 0 0,0 0 0,-1-1 0,1 1 0,0 0 0,0 0 0,0 0 0,0-1 0,0 1 0,0 0 0,0 0 0,0 0 0,0 0 0,0-1 0,-1 1 0,1 0 0,0 0 0,0 0 0,0 0 0,0-1 0,0 1 0,-1 0 0,1 0 0,0 0 0,0 0 0,0 0 0,-1 0 0,1 0 0,0 0 0,0 0 0,0 0 0,-1-1 0,1 1 0,0 0 0,0 0 0,-1 0 0,-9-2 0,0 0 0,0 1 0,0 0 0,-17 1 0,-357 31-15,-9 31 194,275-39 607,88-11-156,30-11-623,0-1 1,0 0-1,0 1 0,0-1 0,0 0 0,0 1 0,0-1 0,0 0 0,1 1 1,-1-1-1,0 0 0,0 1 0,0-1 0,0 0 0,0 1 0,1-1 0,-1 0 0,0 0 1,0 1-1,1-1 0,-1 0 0,0 0 0,0 0 0,1 1 0,-1-1 0,0 0 0,1 0 1,-1 0-1,0 0 0,1 0 0,-1 0 0,0 0 0,1 1 0,-1-1 0,0 0 1,1 0-1,-1 0 0,0 0 0,1 0 0,-1 0 0,0-1 0,1 1 0,70 8 249,499-3-175,-40-1-87,-508-3 6,-1 1 0,1 1 0,25 6 0,-27 2 0,-19-10 0,-1-1 0,0 1 0,0-1 0,0 0 0,0 1 0,0-1 0,0 0 0,0 1 0,0-1 0,0 1 0,0-1 0,0 0 0,0 1 0,0-1 0,0 1 0,0-1 0,0 0 0,0 1 0,0-1 0,-1 1 0,1-1 0,0 0 0,0 1 0,0-1 0,-1 0 0,1 1 0,0-1 0,0 0 0,-1 0 0,1 1 0,0-1 0,-1 0 0,1 0 0,0 1 0,-1-1 0,-11 6 0,0 0 0,-1 0 0,1-1 0,-16 3 0,-255 76 0,-93 30 0,355-106 0,-1 0 0,-32 17 0,53-24 0,0-1 0,0 1 0,0-1 0,1 1 0,-1 0 0,0-1 0,0 1 0,0 0 0,0 0 0,1 0 0,-1 0 0,0 0 0,1 0 0,-1 0 0,0 0 0,1 0 0,-1 1 0,1-1 0,0 0 0,1-1 0,-1 1 0,0 0 0,0-1 0,1 1 0,-1 0 0,0-1 0,1 1 0,-1-1 0,1 1 0,-1 0 0,1-1 0,-1 1 0,1-1 0,-1 0 0,1 1 0,0-1 0,-1 1 0,1-1 0,0 0 0,-1 1 0,1-1 0,0 0 0,-1 0 0,2 0 0,20 6 0,0-1 0,1-2 0,36 2 0,197 5 0,1591-13-2146,-1801 2 2146,-102 0 0,-1194 1 962,1305-4-381,93-19 0,-54 6-559,189-26-22,-231 32 0,-40 5 0,-24 1 0,-61-1 0,-111 6 0,0 0 0,177-2 0,19-4 0,124-33 0,248-38 0,-177 41 0,-169 26 0,-38 10 0,0 1 0,0-1 0,0 0 0,0 0 0,0 0 0,1 0 0,-1 0 0,0 0 0,0 0 0,0 0 0,0 0 0,1 0 0,-1 0 0,0 0 0,0 0 0,0 0 0,0 0 0,1 0 0,-1 0 0,0 0 0,0 0 0,0 0 0,0-1 0,1 1 0,-1 0 0,0 0 0,0 0 0,0 0 0,0 0 0,0 0 0,0 0 0,1-1 0,-1 1 0,0 0 0,0 0 0,0 0 0,0 0 0,0 0 0,0-1 0,0 1 0,0 0 0,0 0 0,0 0 0,0 0 0,0-1 0,0 1 0,0 0 0,0 0 0,0 0 0,0 0 0,0 0 0,0-1 0,0 1 0,0 0 0,0 0 0,0 0 0,0 0 0,0-1 0,0 1 0,0 0 0,0 0 0,0 0 0,-1 0 0,1 0 0,0-1 0,0 1 0,0 0 0,0 0 0,0 0 0,-65-7 0,-933 2-567,635 10 76,99-3 476,480-1 15,1508-1-577,-1695 1 723,-27-1-114,-6 1-21,-41 2-40,26-2 43,-235 15-1133,129-10-4477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0:51:38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24575,'6'6'0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0:51:38.7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24575,'0'13'0,"0"10"0,0 13 0,0 8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0:51:38.7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0:51:38.7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7 24575,'0'-7'0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0:51:38.7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0:51:38.7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0:51:38.7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24575,'6'0'0,"9"0"0,7 6 0,7 15 0,5 10 0,-4 12 0,-7 6 0,-7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62599-D728-426A-A6C2-B25279DE025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4E7A2-43CE-44ED-B863-EFD1EE040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90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32DE-B4E1-4678-9F4B-8E01DCBEF95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6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A851-3692-F9E2-D4FE-37AC198C4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95176-E07D-4887-DA84-E255344F1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1D2B3-136D-F688-8B2B-F3B4F339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F97F7-0257-EAC9-4677-62B5AE5D6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92D89-1906-2CBE-AB6C-3FDB8ABE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71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018F-E729-A2C2-CD40-4EF953DB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4F274-5D45-6F17-4748-B46A187E8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E330E-6BFE-95BF-22AF-985568E6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2CCB9-8243-849A-9243-A9A47554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13DBC-52AC-2F18-E3A2-A460DCFA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90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F4168-3BAB-9DAB-B045-CC42E0BFA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3E462-AF08-58CE-117B-79E20B4F3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944B6-73EB-CEC6-DE9C-3D873EC4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D63-7CDF-9D65-F6F2-07ED6C52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5E130-B400-65D4-0187-91815321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92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A3C7-A0C5-A206-5F2A-E5398966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9B0F9-2078-0A4F-369D-3BB5A1AEA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4F57A-7A30-712F-CB69-F32687B12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B7597-6DC7-C77A-BC36-0120F4189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A91F0-68DA-1EE5-1300-54C00734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04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2AB6-1043-F689-1B37-0B6AEED8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6C41-53EB-95A5-6A01-ED9B5D8FA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16AA-96FC-C588-C3AB-8A05BBDC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0B241-4683-BF2D-BF33-38FB80FAB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DE1BF-3EE3-335B-D676-C9BA7A0B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74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CC39-55AB-4AB9-06F5-F7992C48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4553F-CAE7-83BC-4352-59236E652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3BDF2-8BDB-6969-B75A-5884496B3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926F1-FB7E-0143-45DE-5B1085D4C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66621-A7F8-103E-D414-DC1780C5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F95EB-E424-2EC9-EA40-218FA3C2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57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8F06-8D2D-8A2D-6664-19FE3ADA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EC329-D6CC-991B-401B-F23E07076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7485D-FB73-9B7F-0A7E-3E2A50ADD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74C5BA-C813-84B8-BAB5-9707C604B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29F6C-E677-AD09-1AAC-972FFDD7B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ED968-8601-B606-A3A5-18DFDDA3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9B9CF-2AC5-36B1-FEDD-5EE7345D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3ECBB-0A1B-FE0F-533E-D75FEF8A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49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8AB4-5D65-322C-911B-AEE1C171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12C52-4B0D-2BE0-AF68-65F84C24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D1F62-94AD-E57F-0F6C-6D11B163F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76129-50FA-BB9A-0BCB-D9421A81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10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8E6676-E3D9-B437-2D63-8842F36A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5A5C73-8693-4206-3148-53D37C6A0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B1DB8-2C47-3B6A-20BE-8F95456D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482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B8DC-5E5C-46AB-78EA-A2F6462F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4C22B-D9A1-A346-EA33-6F6BF559E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AD050-AB62-325F-9304-0859289CC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E908-BEA2-6890-AF29-0EA33173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FFD60-30A4-477D-C37F-55ACEECF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F09B8-A6B1-8DB9-BB13-087B026A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54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E60E-7077-EA9B-E025-EF532ED5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98929-F739-4C40-0359-37C9A7557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53615-7705-2D7E-3A7F-BA15581AB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0686F-5CED-5E8B-F7B0-FE561978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47640-E5FF-55F5-D06F-6A18947C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103D6-471E-F34A-349C-319C975C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41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DC832B-37C0-0226-EE1F-01C35F6C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88359-A081-2395-C582-33BDB1E40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9930A-9915-760B-FC35-83F8FA42B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92BA2-9E6F-42DC-A09A-54D4C7895A6D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FED9-FE13-E07D-52B2-C63CA4B26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823ED-A234-F303-3197-D2061F285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E6C84-A3CB-4E7E-BE3C-4AB90E49BA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16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" Type="http://schemas.openxmlformats.org/officeDocument/2006/relationships/image" Target="../media/image6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33EA-7082-7DB2-08DA-AAFB32CA8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E3F54-10C3-A098-BCC5-A0DE5E86C1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8B0C6-B1A7-A91A-4D69-59EDB42C8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0" y="0"/>
            <a:ext cx="9709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7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78A41F-126B-DE3E-AE04-B85C5717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379" y="1226912"/>
            <a:ext cx="2498387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30A847-7CE9-07FD-7DF5-6FE516C69D95}"/>
              </a:ext>
            </a:extLst>
          </p:cNvPr>
          <p:cNvSpPr/>
          <p:nvPr/>
        </p:nvSpPr>
        <p:spPr>
          <a:xfrm>
            <a:off x="5411986" y="3151445"/>
            <a:ext cx="1298832" cy="744324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DFB09-8E94-D57D-CFD0-8C60C3C209F4}"/>
              </a:ext>
            </a:extLst>
          </p:cNvPr>
          <p:cNvSpPr txBox="1"/>
          <p:nvPr/>
        </p:nvSpPr>
        <p:spPr>
          <a:xfrm>
            <a:off x="3083116" y="746503"/>
            <a:ext cx="7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ACE556-02C0-3895-046F-599CB3696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7197" y="1250598"/>
            <a:ext cx="2481296" cy="551399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F28406-1A57-A6C6-B886-579F41D0ECC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Call us			      Click on Parenting Hub which directs to the UNICEF Parenting Web Page</a:t>
            </a:r>
            <a:endParaRPr lang="en-IN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200E31-2032-9ED9-C089-3955586B8B79}"/>
              </a:ext>
            </a:extLst>
          </p:cNvPr>
          <p:cNvSpPr/>
          <p:nvPr/>
        </p:nvSpPr>
        <p:spPr>
          <a:xfrm>
            <a:off x="2208630" y="5050321"/>
            <a:ext cx="2497587" cy="858129"/>
          </a:xfrm>
          <a:prstGeom prst="rect">
            <a:avLst/>
          </a:prstGeom>
          <a:noFill/>
          <a:ln w="984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38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1146EC-1651-0D4C-8EBE-F16641BA5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0863" y="1236933"/>
            <a:ext cx="2498387" cy="55182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822A8A-07AC-CDA3-5F5E-756D29716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910" y="1235176"/>
            <a:ext cx="2498387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7E15F-9857-B487-AC7C-83E81417FAEB}"/>
              </a:ext>
            </a:extLst>
          </p:cNvPr>
          <p:cNvSpPr txBox="1"/>
          <p:nvPr/>
        </p:nvSpPr>
        <p:spPr>
          <a:xfrm>
            <a:off x="2552555" y="727022"/>
            <a:ext cx="122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22B28-29A8-1881-880A-8253F8E3BB97}"/>
              </a:ext>
            </a:extLst>
          </p:cNvPr>
          <p:cNvSpPr txBox="1"/>
          <p:nvPr/>
        </p:nvSpPr>
        <p:spPr>
          <a:xfrm>
            <a:off x="8069507" y="727022"/>
            <a:ext cx="156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BE892-F66D-5087-60F5-8DF489875446}"/>
              </a:ext>
            </a:extLst>
          </p:cNvPr>
          <p:cNvSpPr/>
          <p:nvPr/>
        </p:nvSpPr>
        <p:spPr>
          <a:xfrm>
            <a:off x="1806222" y="1537251"/>
            <a:ext cx="2775986" cy="1484245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D2D2A4B-821B-F4F3-B24F-9DEF4A705BDD}"/>
              </a:ext>
            </a:extLst>
          </p:cNvPr>
          <p:cNvSpPr/>
          <p:nvPr/>
        </p:nvSpPr>
        <p:spPr>
          <a:xfrm>
            <a:off x="5494569" y="3429000"/>
            <a:ext cx="1575304" cy="931127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9CDE5AA-C892-A4BA-5AC7-ACD524B6397E}"/>
              </a:ext>
            </a:extLst>
          </p:cNvPr>
          <p:cNvSpPr/>
          <p:nvPr/>
        </p:nvSpPr>
        <p:spPr>
          <a:xfrm>
            <a:off x="162728" y="2671867"/>
            <a:ext cx="1503093" cy="1023200"/>
          </a:xfrm>
          <a:prstGeom prst="wedgeRectCallout">
            <a:avLst>
              <a:gd name="adj1" fmla="val 81943"/>
              <a:gd name="adj2" fmla="val -61443"/>
            </a:avLst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Click here to navigate to </a:t>
            </a:r>
            <a:r>
              <a:rPr lang="en-US" sz="1600" b="1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chemeClr val="tx1"/>
                </a:solidFill>
              </a:rPr>
              <a:t>Data </a:t>
            </a:r>
            <a:r>
              <a:rPr lang="en-US" sz="1600" b="1">
                <a:solidFill>
                  <a:schemeClr val="tx1"/>
                </a:solidFill>
              </a:rPr>
              <a:t>Analysis </a:t>
            </a:r>
            <a:r>
              <a:rPr lang="en-US" sz="1600" b="1" dirty="0">
                <a:solidFill>
                  <a:schemeClr val="tx1"/>
                </a:solidFill>
              </a:rPr>
              <a:t>module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9E38518-B52A-65E5-0398-18FB1D576926}"/>
              </a:ext>
            </a:extLst>
          </p:cNvPr>
          <p:cNvSpPr/>
          <p:nvPr/>
        </p:nvSpPr>
        <p:spPr>
          <a:xfrm>
            <a:off x="10138869" y="1859947"/>
            <a:ext cx="1341516" cy="931127"/>
          </a:xfrm>
          <a:prstGeom prst="wedgeRectCallout">
            <a:avLst>
              <a:gd name="adj1" fmla="val -145262"/>
              <a:gd name="adj2" fmla="val -4578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filter data by </a:t>
            </a:r>
            <a:r>
              <a:rPr lang="en-US" sz="1600" b="1" dirty="0">
                <a:solidFill>
                  <a:schemeClr val="tx1"/>
                </a:solidFill>
              </a:rPr>
              <a:t>Disaster Type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9B9B5410-AE0B-5BBB-9B85-9EA27DDB4A39}"/>
              </a:ext>
            </a:extLst>
          </p:cNvPr>
          <p:cNvSpPr/>
          <p:nvPr/>
        </p:nvSpPr>
        <p:spPr>
          <a:xfrm>
            <a:off x="10138869" y="3996074"/>
            <a:ext cx="1835334" cy="2360463"/>
          </a:xfrm>
          <a:prstGeom prst="wedgeRectCallout">
            <a:avLst>
              <a:gd name="adj1" fmla="val -82699"/>
              <a:gd name="adj2" fmla="val 3743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Perform following actions using the </a:t>
            </a:r>
            <a:r>
              <a:rPr lang="en-US" sz="1600" b="1" dirty="0">
                <a:solidFill>
                  <a:schemeClr val="tx1"/>
                </a:solidFill>
              </a:rPr>
              <a:t>map toolbar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Zoom-in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Zoom-out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Reset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Label on/off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North symbol show/hide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B6C8779-DBED-7CAD-7566-A7E3C2442BB3}"/>
              </a:ext>
            </a:extLst>
          </p:cNvPr>
          <p:cNvSpPr/>
          <p:nvPr/>
        </p:nvSpPr>
        <p:spPr>
          <a:xfrm>
            <a:off x="5919436" y="4888069"/>
            <a:ext cx="1341516" cy="1062157"/>
          </a:xfrm>
          <a:prstGeom prst="wedgeRectCallout">
            <a:avLst>
              <a:gd name="adj1" fmla="val 152081"/>
              <a:gd name="adj2" fmla="val 4510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change the </a:t>
            </a:r>
            <a:r>
              <a:rPr lang="en-US" sz="1600" b="1" dirty="0">
                <a:solidFill>
                  <a:schemeClr val="tx1"/>
                </a:solidFill>
              </a:rPr>
              <a:t>Visualization Type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55016-9712-7DEF-BE45-D039059C90C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5931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A4D09-DE4B-9605-A56D-ADA9949CF535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985E6-0F11-9F25-6E8F-B1233C9CB3DA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E61838-4DFA-827D-B0C5-3EC0BF7D8BA8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24689-6D6F-5B14-BC23-88DA82690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1"/>
            <a:ext cx="2497584" cy="555018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06ECD-CB0D-F3F2-D766-A6F98E92CAE9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74382B5-A95C-1E51-5DBE-A3A17D7B32D5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46A2001-4BFD-F632-E257-D1C2B3DFE2C8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C23B5B9-46BD-7DBE-AC79-C8C935179098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78E3A2-8C70-26BC-15ED-F1D6AAF031B9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9FE11F4-287A-626F-1981-F44CFB60BC28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0A54DF30-2AA7-C2D3-54BD-8AAA1C714B84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695A73-42C7-09A1-3409-A3AEB313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1"/>
            <a:ext cx="2498386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824DC1-9382-B51C-7BBD-DFE67F03F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CD60AD-D513-5EBA-5C00-D439833B79E4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287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6EEFBF-1BE2-3B57-5C96-74ACD70148BD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7814F-8F69-AD4F-C44D-964858C4DEA5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40A9D-5D27-E5F8-7954-3B91F674205B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842B8-EEC0-3562-0BA6-403750F6B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1"/>
            <a:ext cx="2497584" cy="555018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54833-74A9-6061-7188-5B49566CFC24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12600BB-0EDE-EE8F-54D5-9A9BC5F2F63D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D66862D-7A27-CD53-B2E3-1C146DED94C5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FD54EB0-65E9-AB93-B49A-53212C487DB2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7838A3-0D57-2B03-B0EC-72FD7C76320A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ED275C2-0A90-0630-796A-553AB1884D6E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DD05983-A1D2-4BA6-B189-56A84D9B4BD1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CDA8B4-EAD4-AEE8-897E-DB3486209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2"/>
            <a:ext cx="2498386" cy="555196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DAD80-DC89-23E1-8887-5A5C82A5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A46F64-2423-4077-9F21-3A1DE12A87C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5016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66F05-38B4-83AF-D5B7-593C4CD389F1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4D96E-D2E2-A7FC-DF1D-FF77A54053B5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F898F-738D-2E97-9CDD-1985373AD3C2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7EF34-C833-C0E6-CFA1-CF53A0C62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2"/>
            <a:ext cx="2497584" cy="555018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7075B-792B-18A3-16A6-09E12299CE6B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825B4E-3190-0527-D0EA-A8892F251611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D3A011F-7D55-CF9B-284A-D74CCEE7C821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4513572-6B85-5860-4D24-1A4588376696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CBD8BB-B428-EBD4-25E1-ABE7AF7C723D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D1AB8EF-7180-1F82-AE75-CAFA9E05F6F0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2619275-193D-4772-662C-006EA1DE5F01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E77FBA-2765-829A-4962-4EC135BEB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1"/>
            <a:ext cx="2498386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58B6E7-E474-E1A9-5CFC-0AFFA42B7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D10A5B-4B50-57B0-BC3D-74FC1218430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879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12CD4-90C5-F4D3-2F0A-A44A42AAADBE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D96F5-28EC-EFA2-2D0F-33C50DF10277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60DEAF-D731-398E-FC62-7171AF12E6C9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1ECD7-0F0D-FA44-D210-439842019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2"/>
            <a:ext cx="2497583" cy="555018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7E9EF-1220-8437-14FB-8A28A9311F0A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81331F4-FDD1-CF4E-8795-8520A65D0B9E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128E20A-9E24-3A37-70EE-7C7710A287D1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63F0EF9-99A9-B983-C910-C26CA92A35A2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58B8BE-0582-BDF7-0AA3-5A74A6514991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087B433-2D3F-ABE7-49F3-E4ED5510D074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1346334-ACA5-7589-227C-35D369C0F365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2A8307-8258-CCDE-42BF-7A4D6FBC9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1"/>
            <a:ext cx="2498386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8C342A-CA3A-CEF4-8C6E-D3F16E44C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EA7316-1AF7-2150-BC8C-F9563790C08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3951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9E03F-33B2-DED2-7BB8-587BC3F2DC3C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035D4-9A55-66A5-F365-BA3D454BF88B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51B5BA-C7C3-7F9D-C27D-06B6339403F9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3162D-FADF-C3D2-9AAD-806DC8046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2"/>
            <a:ext cx="2497583" cy="555018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51EC5A-FABB-528E-6C5D-9123E11B290B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DED8033-47D5-595B-2E13-6643B997A5C3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77217C4-4070-1F52-A149-9BC083DBC903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2F59D30-1097-AC09-44DF-FBD7AED4EA8E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648CE-39AA-09D3-7B0C-489A5FE475C1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00DFCBF-7655-0E0A-09FB-CE983A8DDCB0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AEDA9E9-44B6-38A7-DEDB-F9DCAAE006AF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EC805D-E8BE-425B-F11E-B2C87000D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2"/>
            <a:ext cx="2498386" cy="555196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BDB9DF-F7AE-FE66-24DD-3874F3E7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A130DD-FAE7-2DD5-C2CA-0A99F0B9F758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4877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3C0F1-289D-DDAE-971C-EE3D5CFA9902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5EF90-B914-9AEF-CD6F-D3E03EC11000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FB9350-222A-1A63-8F64-40FE637B52DC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AC9DA-0F10-A23D-D8ED-C1B3A617D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3"/>
            <a:ext cx="2497583" cy="555018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55379-D072-82DD-C7B1-89C1C2A4C92F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124B6FB-A8BA-08D7-140A-B30CC160D959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2FA3D92-5826-9EC2-E78E-EF49FE1601A0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7B07C16-6FD9-AD63-1C82-21C8B79A3C6F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31548A-C646-9114-7266-90CDC0E7497D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2BE3BE3-EBC8-E071-70F4-09FD83C7109F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97B113A-4546-25AD-7D5A-F659A196F2CC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0A12BD-FB3D-113C-3291-F1B3BC87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1"/>
            <a:ext cx="2498386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C5F8E-2535-E3C5-5DBF-832FDE89C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12A021-0CDD-1703-F41C-5C3359F81EC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20433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73E7EE-F0CE-1A2A-8E67-15716114861E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E34AE-559F-DEBB-B7E6-E7D7C1D882AB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59D48C-0852-A7AD-A064-E822E54DFAAA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109F7-185C-185C-7BF8-A3D0933D2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3"/>
            <a:ext cx="2497582" cy="555018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741F0-0698-4E97-E55C-E6F47924E8AC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F4CB67C-CF46-7B38-0415-7778D58F12A4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5E7BDF2-5E6F-F543-A117-AB89774EB688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A87CD73-0F4D-B638-1391-268ED46776B6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A41A58-FD8C-C5F6-37FC-1B9601131745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2763477-6709-3BC8-FDE3-5D81B2D3CBD9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1FC9F2D-BB7C-E3EF-175C-0D276EFD3A38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81B7BC-0805-1BB6-EABE-4CDDC47F4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2"/>
            <a:ext cx="2498386" cy="555196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0DBCE-4B78-411C-9764-3DA28B1C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196B3E-AD6C-B0A9-76A0-B6059C1BC85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922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7951D4-85EE-947A-7937-94BBF9E3405B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29D05-2B1E-A4A4-8DD1-CEBD277BBB07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53AF10-67B7-ECA3-0668-11D2413A34C5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8D4D4-B8B9-9806-38EE-BD79C8928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3"/>
            <a:ext cx="2497582" cy="555018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49895-69CB-9B87-DE24-F358B3F7592F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8AA9026-243F-E97A-0247-08DB3962BC29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2CBB2DC-F36F-E73C-655C-7ED9CD8483D4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FD608D7-87D6-E118-3E93-E4B533C1A9EC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6D3C2-91E9-6FA4-563F-2C286369A715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C709D08-7069-BA1F-C646-F3BE579B87C3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4F6F0A0-0E46-F178-9986-6260743A76AB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76B29-B2B2-D8C0-CD9D-59B2A56C5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1"/>
            <a:ext cx="2498386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F133A0-FA1F-F9BB-AB4D-6F113C94C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44FA90-9CCD-1519-3C26-49684A5FD12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8960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4F045-E8FA-CB0A-EF50-EB7F9C65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0863" y="1225760"/>
            <a:ext cx="2498386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016AAB-5209-10B8-F131-587FB1923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910" y="1220089"/>
            <a:ext cx="2498386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F2109D-0863-92E0-7CC6-7E0159D103C7}"/>
              </a:ext>
            </a:extLst>
          </p:cNvPr>
          <p:cNvSpPr txBox="1"/>
          <p:nvPr/>
        </p:nvSpPr>
        <p:spPr>
          <a:xfrm>
            <a:off x="2552555" y="727022"/>
            <a:ext cx="122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383EB-7419-D093-8DED-EC19E3A4517C}"/>
              </a:ext>
            </a:extLst>
          </p:cNvPr>
          <p:cNvSpPr txBox="1"/>
          <p:nvPr/>
        </p:nvSpPr>
        <p:spPr>
          <a:xfrm>
            <a:off x="8069507" y="727022"/>
            <a:ext cx="156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Analysis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1534EC-537E-D39E-E73E-FB87C495B92A}"/>
              </a:ext>
            </a:extLst>
          </p:cNvPr>
          <p:cNvSpPr/>
          <p:nvPr/>
        </p:nvSpPr>
        <p:spPr>
          <a:xfrm>
            <a:off x="5494569" y="3429000"/>
            <a:ext cx="1575304" cy="931127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89F13FA-11BD-4CBA-D6BD-8757B5BDE235}"/>
              </a:ext>
            </a:extLst>
          </p:cNvPr>
          <p:cNvSpPr/>
          <p:nvPr/>
        </p:nvSpPr>
        <p:spPr>
          <a:xfrm>
            <a:off x="10138869" y="3996074"/>
            <a:ext cx="1835334" cy="2360463"/>
          </a:xfrm>
          <a:prstGeom prst="wedgeRectCallout">
            <a:avLst>
              <a:gd name="adj1" fmla="val -82699"/>
              <a:gd name="adj2" fmla="val 37438"/>
            </a:avLst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Fill in the necessary data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District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Date of Birth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Name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61DAA8-0ECA-FDED-58CB-7B36EA0FA8D0}"/>
              </a:ext>
            </a:extLst>
          </p:cNvPr>
          <p:cNvSpPr/>
          <p:nvPr/>
        </p:nvSpPr>
        <p:spPr>
          <a:xfrm>
            <a:off x="5919436" y="4705185"/>
            <a:ext cx="1341516" cy="1062157"/>
          </a:xfrm>
          <a:prstGeom prst="wedgeRectCallout">
            <a:avLst>
              <a:gd name="adj1" fmla="val 134254"/>
              <a:gd name="adj2" fmla="val 6697"/>
            </a:avLst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</a:t>
            </a:r>
            <a:r>
              <a:rPr lang="en-US" sz="1600" b="1" dirty="0">
                <a:solidFill>
                  <a:schemeClr val="tx1"/>
                </a:solidFill>
              </a:rPr>
              <a:t>Next</a:t>
            </a:r>
            <a:r>
              <a:rPr lang="en-US" sz="1600" dirty="0">
                <a:solidFill>
                  <a:schemeClr val="tx1"/>
                </a:solidFill>
              </a:rPr>
              <a:t> to register 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36034-7359-E3F6-BB6A-4834A7DC1DE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46339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12F34-92AF-71BC-C880-A546259A41FA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0764E-5518-5533-34ED-44FED0BC723A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C68AFF-FC5B-25D2-2835-E4524E1D4782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25EF2-EFFB-5A05-D031-02D0A6B0E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3"/>
            <a:ext cx="2497583" cy="555018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A0E51-37F1-62D5-FFE6-B8AD81D5C007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C8469CE-0E86-719B-C2FE-5713B78B827D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EEF3C34-69F8-00F3-CF86-CA609A241B2B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DF2E394-9FD2-C3E3-D294-8607453292F9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54CBE-A8E0-2EEE-7F98-E6C6D9950407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EB55FBC-7A6B-7C71-5EAE-606D153693C8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81BFA43-B940-2734-459E-05FCFBFB3A9D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9A8982-7E7D-6351-D8B5-BFB2A5637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2"/>
            <a:ext cx="2498386" cy="555196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D0529C-31E4-1ABD-FFCF-1EFBD720F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56C8E1-0BD7-6757-4D58-845697B30A2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2486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E0B4F-DA9F-00C7-7CFF-D09B0D512A74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617D1-37F7-67C9-1CCB-8441D1F160A2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AC8B7F-E43E-18F9-8617-C88CDBC6189B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F1D2A-423E-1371-C851-4A97CCA6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4"/>
            <a:ext cx="2497582" cy="555018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D68BD-E802-5E06-1E77-674B8763F960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B8A47FE-B495-E689-9676-4EE956F667CF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2B7141A-3B05-B6FB-A8F6-8720FEB66C67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FC4EA5A-D452-464C-A0CE-47999ACB04EB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4D378C-61C5-FD47-3EE6-7CA85EB1D78D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0A0312B-CD92-54F5-8DD5-C31BAAA73628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93EA69E7-4697-19B1-86F7-B91CB3A3D2C1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003BCF-8872-0E85-CEC0-7C977B3C2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1"/>
            <a:ext cx="2498386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4F9AF-2288-254B-F6E2-E2416EE39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5B9FB9-26F1-6A14-A32E-96D1221D5A6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6761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7595C-D1FB-05E2-C0CD-6CA9ED5744E1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D2117-EF07-DB16-E2A2-7EC00F49251F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387E9-515A-3831-A26B-2AC059997260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57478-9527-F78C-15D0-E92A2847E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4"/>
            <a:ext cx="2497582" cy="555018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761CD-2D75-33F1-2FD6-03BF48FC8AB9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EF9A0F6-C80E-4A3C-55A3-0768A4B1734D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124324D-DFBE-3282-52DA-CA8E6672AEB1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7708E28-8A78-7DC3-F969-1FCA7C7FC20B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007C3-A787-0A29-9709-377671057FC8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8371A90-CDA4-E7D9-B265-324665AF1837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1527EE3-8831-79CE-577E-184EF6D24B0D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31A484-BE57-D610-B41B-FE97ABB6C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2"/>
            <a:ext cx="2498386" cy="555196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26E96-97EB-825B-9485-834854E60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83C02C-FC4A-2900-D223-F5CF5FCE7D7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87874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A3136B-45FB-2C7E-779D-B987DCB12B72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1F432-CBAA-337F-173C-2E01661427F7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60E566-F1C2-6B1F-C997-F0B5FC8844C1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609CD-39A7-E641-C874-8A583A568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4"/>
            <a:ext cx="2497582" cy="555018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D7F85-0C69-196F-A1B4-85D23908FE90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C890DF3-EECC-AEB0-06A8-1F346D93ADF7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4B702BB-0EA0-52D2-036E-9FC01EAE9A75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52649F3-CC97-51F9-CC08-F3F41CD3E25D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380954-C4AD-02D1-12C4-D861022E9061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DE5AD01-7F84-E5F2-7437-6A6E84D04DC1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3ED4CF8-01A6-51E7-472C-C84286C743F1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D208EE-A207-B402-CA4E-31D913E7A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2"/>
            <a:ext cx="2498386" cy="555196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B12F49-2294-D9D6-F3DE-D2D33C87F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7" cy="55217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509262-42DF-9C17-DB5B-CB2193F3193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236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6CF08F-9F3E-4F27-BACF-D9A3BADBED8F}"/>
              </a:ext>
            </a:extLst>
          </p:cNvPr>
          <p:cNvSpPr txBox="1"/>
          <p:nvPr/>
        </p:nvSpPr>
        <p:spPr>
          <a:xfrm>
            <a:off x="337556" y="756829"/>
            <a:ext cx="303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Edit, Finalized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Sent forms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6CFCD-90D5-47B5-B1DB-C16B904C184B}"/>
              </a:ext>
            </a:extLst>
          </p:cNvPr>
          <p:cNvSpPr txBox="1"/>
          <p:nvPr/>
        </p:nvSpPr>
        <p:spPr>
          <a:xfrm>
            <a:off x="5160158" y="760251"/>
            <a:ext cx="176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Finalized Forms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6F93F6-A25D-5EFE-7F16-99E4B6A75A89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55566-2134-DA16-3F99-5A7904A17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4"/>
            <a:ext cx="2497581" cy="555018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A7D55-FE37-7131-3C01-A50E1C92574C}"/>
              </a:ext>
            </a:extLst>
          </p:cNvPr>
          <p:cNvSpPr txBox="1"/>
          <p:nvPr/>
        </p:nvSpPr>
        <p:spPr>
          <a:xfrm>
            <a:off x="9567817" y="760251"/>
            <a:ext cx="137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Sent Forms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97716EA2-94D2-BA01-76AE-39F22A79A605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02E63AF-F781-F327-85D7-16B9B68A9FD4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C58DA1-D98D-B076-0929-FA9000575EF3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5D74A8-96D9-736E-31D9-A6E5795EDDFD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10A15C8F-627A-060B-138C-770E31571DA4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060BFE2F-B8BA-7926-B26A-D4A565D477D4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875AC-FB62-F5F9-C0CB-69F404891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30722"/>
            <a:ext cx="2498386" cy="555196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7DD8A-CBF2-BEC8-5401-849E314D4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7" cy="55217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E549D-EF3A-F6D6-F465-E51E760EB45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8626535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34D1F-19C0-5B1A-5543-CED7216BD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0863" y="1236933"/>
            <a:ext cx="2498387" cy="55182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1FEE93-12BE-04F8-AB11-26716CB7B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699" y="1235176"/>
            <a:ext cx="2484808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9C55E7-50CC-EEF6-AD0B-5BE2E973CF44}"/>
              </a:ext>
            </a:extLst>
          </p:cNvPr>
          <p:cNvSpPr/>
          <p:nvPr/>
        </p:nvSpPr>
        <p:spPr>
          <a:xfrm>
            <a:off x="1806222" y="1537251"/>
            <a:ext cx="2775986" cy="1484245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359CF81-A541-85BB-75E4-C4C5A98D619E}"/>
              </a:ext>
            </a:extLst>
          </p:cNvPr>
          <p:cNvSpPr/>
          <p:nvPr/>
        </p:nvSpPr>
        <p:spPr>
          <a:xfrm>
            <a:off x="5494569" y="3429000"/>
            <a:ext cx="1575304" cy="931127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2CCED55-DC64-A6E0-C93A-B3A3DD693A8C}"/>
              </a:ext>
            </a:extLst>
          </p:cNvPr>
          <p:cNvSpPr/>
          <p:nvPr/>
        </p:nvSpPr>
        <p:spPr>
          <a:xfrm>
            <a:off x="162728" y="2671867"/>
            <a:ext cx="1503093" cy="1023200"/>
          </a:xfrm>
          <a:prstGeom prst="wedgeRectCallout">
            <a:avLst>
              <a:gd name="adj1" fmla="val 81943"/>
              <a:gd name="adj2" fmla="val -61443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navigate to the </a:t>
            </a:r>
            <a:r>
              <a:rPr lang="en-US" sz="1600" b="1" dirty="0">
                <a:solidFill>
                  <a:schemeClr val="tx1"/>
                </a:solidFill>
              </a:rPr>
              <a:t>Data Analysis </a:t>
            </a:r>
            <a:r>
              <a:rPr lang="en-US" sz="1600" dirty="0">
                <a:solidFill>
                  <a:schemeClr val="tx1"/>
                </a:solidFill>
              </a:rPr>
              <a:t>module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AF84B60-B3B5-48C8-93D9-66A73A7128DB}"/>
              </a:ext>
            </a:extLst>
          </p:cNvPr>
          <p:cNvSpPr/>
          <p:nvPr/>
        </p:nvSpPr>
        <p:spPr>
          <a:xfrm>
            <a:off x="10138869" y="1859947"/>
            <a:ext cx="1341516" cy="931127"/>
          </a:xfrm>
          <a:prstGeom prst="wedgeRectCallout">
            <a:avLst>
              <a:gd name="adj1" fmla="val -145262"/>
              <a:gd name="adj2" fmla="val -4578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filter data by </a:t>
            </a:r>
            <a:r>
              <a:rPr lang="en-US" sz="1600" b="1" dirty="0">
                <a:solidFill>
                  <a:schemeClr val="tx1"/>
                </a:solidFill>
              </a:rPr>
              <a:t>Disaster Type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4C07C17-AD98-73A4-BE30-2676C635BF68}"/>
              </a:ext>
            </a:extLst>
          </p:cNvPr>
          <p:cNvSpPr/>
          <p:nvPr/>
        </p:nvSpPr>
        <p:spPr>
          <a:xfrm>
            <a:off x="10138869" y="3996074"/>
            <a:ext cx="1835334" cy="2360463"/>
          </a:xfrm>
          <a:prstGeom prst="wedgeRectCallout">
            <a:avLst>
              <a:gd name="adj1" fmla="val -82699"/>
              <a:gd name="adj2" fmla="val 3743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Perform following actions using the </a:t>
            </a:r>
            <a:r>
              <a:rPr lang="en-US" sz="1600" b="1" dirty="0">
                <a:solidFill>
                  <a:schemeClr val="tx1"/>
                </a:solidFill>
              </a:rPr>
              <a:t>map toolbar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Zoom-in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Zoom-out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Reset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Label on/off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North symbol show/hide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B55C43C-C52E-054F-4CF7-EB9B8C868265}"/>
              </a:ext>
            </a:extLst>
          </p:cNvPr>
          <p:cNvSpPr/>
          <p:nvPr/>
        </p:nvSpPr>
        <p:spPr>
          <a:xfrm>
            <a:off x="5919436" y="4888069"/>
            <a:ext cx="1341516" cy="1062157"/>
          </a:xfrm>
          <a:prstGeom prst="wedgeRectCallout">
            <a:avLst>
              <a:gd name="adj1" fmla="val 152081"/>
              <a:gd name="adj2" fmla="val 4510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change the </a:t>
            </a:r>
            <a:r>
              <a:rPr lang="en-US" sz="1600" b="1" dirty="0">
                <a:solidFill>
                  <a:schemeClr val="tx1"/>
                </a:solidFill>
              </a:rPr>
              <a:t>Visualization Type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62F47-A767-5AA7-13E4-7E316B8D3BD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128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C0933-B369-F22D-870B-5C29A210757D}"/>
              </a:ext>
            </a:extLst>
          </p:cNvPr>
          <p:cNvSpPr/>
          <p:nvPr/>
        </p:nvSpPr>
        <p:spPr>
          <a:xfrm>
            <a:off x="418228" y="3533422"/>
            <a:ext cx="2775986" cy="30254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2DEA-87C8-B771-1D59-3E1A7AA51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4"/>
            <a:ext cx="2497581" cy="555018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C9C93FA-9F27-E253-545D-6AE734A39969}"/>
              </a:ext>
            </a:extLst>
          </p:cNvPr>
          <p:cNvSpPr/>
          <p:nvPr/>
        </p:nvSpPr>
        <p:spPr>
          <a:xfrm>
            <a:off x="3051360" y="3309575"/>
            <a:ext cx="1242344" cy="879003"/>
          </a:xfrm>
          <a:prstGeom prst="wedgeRectCallout">
            <a:avLst>
              <a:gd name="adj1" fmla="val -68486"/>
              <a:gd name="adj2" fmla="val 333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Edit</a:t>
            </a:r>
            <a:r>
              <a:rPr lang="en-US" sz="1600" dirty="0">
                <a:solidFill>
                  <a:schemeClr val="tx1"/>
                </a:solidFill>
              </a:rPr>
              <a:t> the saved forms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1084E94-CF83-352B-76AD-2A3E3E20A9A6}"/>
              </a:ext>
            </a:extLst>
          </p:cNvPr>
          <p:cNvSpPr/>
          <p:nvPr/>
        </p:nvSpPr>
        <p:spPr>
          <a:xfrm>
            <a:off x="3333014" y="4494707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Finalized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47293B9-71CB-0570-877B-4409C4CDE73D}"/>
              </a:ext>
            </a:extLst>
          </p:cNvPr>
          <p:cNvSpPr/>
          <p:nvPr/>
        </p:nvSpPr>
        <p:spPr>
          <a:xfrm>
            <a:off x="3371867" y="5600281"/>
            <a:ext cx="1242344" cy="978441"/>
          </a:xfrm>
          <a:prstGeom prst="wedgeRectCallout">
            <a:avLst>
              <a:gd name="adj1" fmla="val -88754"/>
              <a:gd name="adj2" fmla="val -740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view the </a:t>
            </a:r>
            <a:r>
              <a:rPr lang="en-US" sz="1600" b="1" dirty="0">
                <a:solidFill>
                  <a:schemeClr val="tx1"/>
                </a:solidFill>
              </a:rPr>
              <a:t>Sent forms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9EEA4-1F18-4F60-77C4-D8ED1E3E10C8}"/>
              </a:ext>
            </a:extLst>
          </p:cNvPr>
          <p:cNvSpPr/>
          <p:nvPr/>
        </p:nvSpPr>
        <p:spPr>
          <a:xfrm>
            <a:off x="6480312" y="1796864"/>
            <a:ext cx="673027" cy="469258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A8E529E-73DF-06F1-6B52-114BA7327C58}"/>
              </a:ext>
            </a:extLst>
          </p:cNvPr>
          <p:cNvSpPr/>
          <p:nvPr/>
        </p:nvSpPr>
        <p:spPr>
          <a:xfrm>
            <a:off x="6096001" y="2528014"/>
            <a:ext cx="1762538" cy="1072299"/>
          </a:xfrm>
          <a:prstGeom prst="wedgeRectCallout">
            <a:avLst>
              <a:gd name="adj1" fmla="val -12746"/>
              <a:gd name="adj2" fmla="val -8089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or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Finalized form respectively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B19400D-AEB2-7CB1-E9E8-DB5795267C03}"/>
              </a:ext>
            </a:extLst>
          </p:cNvPr>
          <p:cNvSpPr/>
          <p:nvPr/>
        </p:nvSpPr>
        <p:spPr>
          <a:xfrm>
            <a:off x="10585351" y="2461123"/>
            <a:ext cx="1235588" cy="848452"/>
          </a:xfrm>
          <a:prstGeom prst="wedgeRectCallout">
            <a:avLst>
              <a:gd name="adj1" fmla="val -9407"/>
              <a:gd name="adj2" fmla="val -871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Delete</a:t>
            </a:r>
            <a:r>
              <a:rPr lang="en-US" sz="1600" dirty="0">
                <a:solidFill>
                  <a:schemeClr val="tx1"/>
                </a:solidFill>
              </a:rPr>
              <a:t> the sent form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BCEF7F-E39E-F9E7-B37A-965A2FAFF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50599"/>
            <a:ext cx="2498386" cy="551221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B393C-9738-4B93-C711-B6043217F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6896" y="1226912"/>
            <a:ext cx="2484808" cy="55217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BA90EC2-F877-4911-BAD9-CDFFB1110121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12698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6FAE3-7788-160C-F4C2-0AEA667B2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8443" y="1236933"/>
            <a:ext cx="2483226" cy="55182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32B5AD-CE82-5862-DDDE-4AC870FE8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699" y="1235176"/>
            <a:ext cx="2484808" cy="55217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B9CA7-EF80-D832-4070-8B52CBC6D1F3}"/>
              </a:ext>
            </a:extLst>
          </p:cNvPr>
          <p:cNvSpPr txBox="1"/>
          <p:nvPr/>
        </p:nvSpPr>
        <p:spPr>
          <a:xfrm>
            <a:off x="2552555" y="727022"/>
            <a:ext cx="122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B500B-B389-DAA6-EA92-9B5918462D2B}"/>
              </a:ext>
            </a:extLst>
          </p:cNvPr>
          <p:cNvSpPr txBox="1"/>
          <p:nvPr/>
        </p:nvSpPr>
        <p:spPr>
          <a:xfrm>
            <a:off x="8069507" y="727022"/>
            <a:ext cx="156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5411C-8E0B-6CA5-38DF-354DBE96F8E2}"/>
              </a:ext>
            </a:extLst>
          </p:cNvPr>
          <p:cNvSpPr/>
          <p:nvPr/>
        </p:nvSpPr>
        <p:spPr>
          <a:xfrm>
            <a:off x="1806222" y="1537251"/>
            <a:ext cx="2775986" cy="1484245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214316-1914-49F9-AE3E-345543FF83D8}"/>
              </a:ext>
            </a:extLst>
          </p:cNvPr>
          <p:cNvSpPr/>
          <p:nvPr/>
        </p:nvSpPr>
        <p:spPr>
          <a:xfrm>
            <a:off x="5494569" y="3429000"/>
            <a:ext cx="1575304" cy="931127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B830CD-072C-C465-48C8-2DBBE88D8A2F}"/>
              </a:ext>
            </a:extLst>
          </p:cNvPr>
          <p:cNvSpPr/>
          <p:nvPr/>
        </p:nvSpPr>
        <p:spPr>
          <a:xfrm>
            <a:off x="162728" y="2671867"/>
            <a:ext cx="1503093" cy="1023200"/>
          </a:xfrm>
          <a:prstGeom prst="wedgeRectCallout">
            <a:avLst>
              <a:gd name="adj1" fmla="val 81943"/>
              <a:gd name="adj2" fmla="val -61443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navigate to the </a:t>
            </a:r>
            <a:r>
              <a:rPr lang="en-US" sz="1600" b="1" dirty="0">
                <a:solidFill>
                  <a:schemeClr val="tx1"/>
                </a:solidFill>
              </a:rPr>
              <a:t>Data Analysis </a:t>
            </a:r>
            <a:r>
              <a:rPr lang="en-US" sz="1600" dirty="0">
                <a:solidFill>
                  <a:schemeClr val="tx1"/>
                </a:solidFill>
              </a:rPr>
              <a:t>module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09668FF-863B-BF29-7001-F3A32F517FCD}"/>
              </a:ext>
            </a:extLst>
          </p:cNvPr>
          <p:cNvSpPr/>
          <p:nvPr/>
        </p:nvSpPr>
        <p:spPr>
          <a:xfrm>
            <a:off x="10138869" y="1859947"/>
            <a:ext cx="1341516" cy="931127"/>
          </a:xfrm>
          <a:prstGeom prst="wedgeRectCallout">
            <a:avLst>
              <a:gd name="adj1" fmla="val -145262"/>
              <a:gd name="adj2" fmla="val -4578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filter data by </a:t>
            </a:r>
            <a:r>
              <a:rPr lang="en-US" sz="1600" b="1" dirty="0">
                <a:solidFill>
                  <a:schemeClr val="tx1"/>
                </a:solidFill>
              </a:rPr>
              <a:t>Disaster Type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5BA074F-9B68-FD1B-AE29-384F71BC3811}"/>
              </a:ext>
            </a:extLst>
          </p:cNvPr>
          <p:cNvSpPr/>
          <p:nvPr/>
        </p:nvSpPr>
        <p:spPr>
          <a:xfrm>
            <a:off x="10138869" y="3996074"/>
            <a:ext cx="1835334" cy="2360463"/>
          </a:xfrm>
          <a:prstGeom prst="wedgeRectCallout">
            <a:avLst>
              <a:gd name="adj1" fmla="val -82699"/>
              <a:gd name="adj2" fmla="val 3743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Perform following actions using the </a:t>
            </a:r>
            <a:r>
              <a:rPr lang="en-US" sz="1600" b="1" dirty="0">
                <a:solidFill>
                  <a:schemeClr val="tx1"/>
                </a:solidFill>
              </a:rPr>
              <a:t>map toolbar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Zoom-in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Zoom-out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Reset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Label on/off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North symbol show/hide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2A6AF52-973A-F6A1-FFE7-5EF6731578B0}"/>
              </a:ext>
            </a:extLst>
          </p:cNvPr>
          <p:cNvSpPr/>
          <p:nvPr/>
        </p:nvSpPr>
        <p:spPr>
          <a:xfrm>
            <a:off x="5919436" y="4888069"/>
            <a:ext cx="1341516" cy="1062157"/>
          </a:xfrm>
          <a:prstGeom prst="wedgeRectCallout">
            <a:avLst>
              <a:gd name="adj1" fmla="val 152081"/>
              <a:gd name="adj2" fmla="val 4510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change the </a:t>
            </a:r>
            <a:r>
              <a:rPr lang="en-US" sz="1600" b="1" dirty="0">
                <a:solidFill>
                  <a:schemeClr val="tx1"/>
                </a:solidFill>
              </a:rPr>
              <a:t>Visualization Type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26D3F-3ABD-2473-5AFE-B3A71D6CA51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	Enter the Login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53187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1198" y="626567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1198" y="-79049"/>
            <a:ext cx="12222095" cy="783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8CBA3-7A39-42D8-9A61-0ADFBE3E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57" y="2093843"/>
            <a:ext cx="4346713" cy="23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7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4F045-E8FA-CB0A-EF50-EB7F9C65B1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0863" y="1220089"/>
            <a:ext cx="2498387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016AAB-5209-10B8-F131-587FB1923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910" y="1220089"/>
            <a:ext cx="2498387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F2109D-0863-92E0-7CC6-7E0159D103C7}"/>
              </a:ext>
            </a:extLst>
          </p:cNvPr>
          <p:cNvSpPr txBox="1"/>
          <p:nvPr/>
        </p:nvSpPr>
        <p:spPr>
          <a:xfrm>
            <a:off x="2552555" y="727022"/>
            <a:ext cx="122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383EB-7419-D093-8DED-EC19E3A4517C}"/>
              </a:ext>
            </a:extLst>
          </p:cNvPr>
          <p:cNvSpPr txBox="1"/>
          <p:nvPr/>
        </p:nvSpPr>
        <p:spPr>
          <a:xfrm>
            <a:off x="8069507" y="727022"/>
            <a:ext cx="156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Analysis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1534EC-537E-D39E-E73E-FB87C495B92A}"/>
              </a:ext>
            </a:extLst>
          </p:cNvPr>
          <p:cNvSpPr/>
          <p:nvPr/>
        </p:nvSpPr>
        <p:spPr>
          <a:xfrm>
            <a:off x="5494569" y="3429000"/>
            <a:ext cx="1575304" cy="931127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85309-4448-083D-23DD-4A0806BED73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Landing Page										Services Menu</a:t>
            </a:r>
            <a:endParaRPr lang="en-IN" sz="2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4BADE27B-3420-1A4A-F423-9E24CFB9C294}"/>
              </a:ext>
            </a:extLst>
          </p:cNvPr>
          <p:cNvSpPr/>
          <p:nvPr/>
        </p:nvSpPr>
        <p:spPr>
          <a:xfrm>
            <a:off x="10373808" y="1220089"/>
            <a:ext cx="1835334" cy="3303848"/>
          </a:xfrm>
          <a:prstGeom prst="wedgeRectCallout">
            <a:avLst>
              <a:gd name="adj1" fmla="val -74268"/>
              <a:gd name="adj2" fmla="val 13593"/>
            </a:avLst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Select From various services: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Call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Request for counselling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Parenting 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Government Services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MyChild</a:t>
            </a:r>
            <a:r>
              <a:rPr lang="en-US" sz="1600" dirty="0">
                <a:solidFill>
                  <a:schemeClr val="tx1"/>
                </a:solidFill>
              </a:rPr>
              <a:t> Helpline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UNICEF Easter Caribbean Area</a:t>
            </a:r>
          </a:p>
        </p:txBody>
      </p:sp>
    </p:spTree>
    <p:extLst>
      <p:ext uri="{BB962C8B-B14F-4D97-AF65-F5344CB8AC3E}">
        <p14:creationId xmlns:p14="http://schemas.microsoft.com/office/powerpoint/2010/main" val="347876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78A41F-126B-DE3E-AE04-B85C5717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379" y="1226912"/>
            <a:ext cx="2498387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30A847-7CE9-07FD-7DF5-6FE516C69D95}"/>
              </a:ext>
            </a:extLst>
          </p:cNvPr>
          <p:cNvSpPr/>
          <p:nvPr/>
        </p:nvSpPr>
        <p:spPr>
          <a:xfrm>
            <a:off x="5411986" y="3151445"/>
            <a:ext cx="1298832" cy="744324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DFB09-8E94-D57D-CFD0-8C60C3C209F4}"/>
              </a:ext>
            </a:extLst>
          </p:cNvPr>
          <p:cNvSpPr txBox="1"/>
          <p:nvPr/>
        </p:nvSpPr>
        <p:spPr>
          <a:xfrm>
            <a:off x="3083116" y="746503"/>
            <a:ext cx="7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Login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E3413C-A30B-900D-99AA-29B95F728E5C}"/>
              </a:ext>
            </a:extLst>
          </p:cNvPr>
          <p:cNvGrpSpPr/>
          <p:nvPr/>
        </p:nvGrpSpPr>
        <p:grpSpPr>
          <a:xfrm>
            <a:off x="7319052" y="1232498"/>
            <a:ext cx="2497587" cy="5550193"/>
            <a:chOff x="7319052" y="1232498"/>
            <a:chExt cx="2497587" cy="55501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CACE556-02C0-3895-046F-599CB3696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9052" y="1232498"/>
              <a:ext cx="2497587" cy="555019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>
                  <a:lumMod val="50000"/>
                </a:schemeClr>
              </a:solidFill>
            </a:ln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18B81E9-5DF2-C629-6820-67B1D65D19C0}"/>
                    </a:ext>
                  </a:extLst>
                </p14:cNvPr>
                <p14:cNvContentPartPr/>
                <p14:nvPr/>
              </p14:nvContentPartPr>
              <p14:xfrm>
                <a:off x="7580761" y="2562845"/>
                <a:ext cx="1379880" cy="323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18B81E9-5DF2-C629-6820-67B1D65D19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18121" y="2500205"/>
                  <a:ext cx="1505520" cy="449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3AB538-6082-C19E-4416-57E0164872D4}"/>
                </a:ext>
              </a:extLst>
            </p:cNvPr>
            <p:cNvGrpSpPr/>
            <p:nvPr/>
          </p:nvGrpSpPr>
          <p:grpSpPr>
            <a:xfrm>
              <a:off x="7698205" y="2995565"/>
              <a:ext cx="1868760" cy="730440"/>
              <a:chOff x="9315986" y="2995565"/>
              <a:chExt cx="1868760" cy="730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D1D8F56-76C6-6624-DA04-8A77239D6A33}"/>
                      </a:ext>
                    </a:extLst>
                  </p14:cNvPr>
                  <p14:cNvContentPartPr/>
                  <p14:nvPr/>
                </p14:nvContentPartPr>
                <p14:xfrm>
                  <a:off x="9315986" y="2995565"/>
                  <a:ext cx="1510200" cy="73044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D1D8F56-76C6-6624-DA04-8A77239D6A3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253346" y="2932565"/>
                    <a:ext cx="1635840" cy="85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99BF9DA0-39E9-B293-1746-3F9CEC7E4C0E}"/>
                      </a:ext>
                    </a:extLst>
                  </p14:cNvPr>
                  <p14:cNvContentPartPr/>
                  <p14:nvPr/>
                </p14:nvContentPartPr>
                <p14:xfrm>
                  <a:off x="11171426" y="3537725"/>
                  <a:ext cx="2520" cy="252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99BF9DA0-39E9-B293-1746-3F9CEC7E4C0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108426" y="3475085"/>
                    <a:ext cx="12816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E967151B-1159-793D-7632-F7DD5F2455CC}"/>
                      </a:ext>
                    </a:extLst>
                  </p14:cNvPr>
                  <p14:cNvContentPartPr/>
                  <p14:nvPr/>
                </p14:nvContentPartPr>
                <p14:xfrm>
                  <a:off x="11184386" y="3564365"/>
                  <a:ext cx="360" cy="5868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E967151B-1159-793D-7632-F7DD5F2455C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121386" y="3501365"/>
                    <a:ext cx="1260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1CC39913-5612-C298-5BA8-79F56DAD2F58}"/>
                      </a:ext>
                    </a:extLst>
                  </p14:cNvPr>
                  <p14:cNvContentPartPr/>
                  <p14:nvPr/>
                </p14:nvContentPartPr>
                <p14:xfrm>
                  <a:off x="11144786" y="3153605"/>
                  <a:ext cx="360" cy="36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1CC39913-5612-C298-5BA8-79F56DAD2F5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1081786" y="30909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FDB9DC1D-0B95-F3A8-9066-FB70DE1CFADF}"/>
                      </a:ext>
                    </a:extLst>
                  </p14:cNvPr>
                  <p14:cNvContentPartPr/>
                  <p14:nvPr/>
                </p14:nvContentPartPr>
                <p14:xfrm>
                  <a:off x="11144786" y="3151445"/>
                  <a:ext cx="360" cy="252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FDB9DC1D-0B95-F3A8-9066-FB70DE1CFAD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081786" y="3088445"/>
                    <a:ext cx="12600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527AFBD-863A-9F3C-A490-6C03BEF6EDB0}"/>
                      </a:ext>
                    </a:extLst>
                  </p14:cNvPr>
                  <p14:cNvContentPartPr/>
                  <p14:nvPr/>
                </p14:nvContentPartPr>
                <p14:xfrm>
                  <a:off x="11144786" y="3140285"/>
                  <a:ext cx="360" cy="36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527AFBD-863A-9F3C-A490-6C03BEF6EDB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1081786" y="30772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76B710C-0EBF-6A26-FFAE-DD0615217714}"/>
                </a:ext>
              </a:extLst>
            </p:cNvPr>
            <p:cNvGrpSpPr/>
            <p:nvPr/>
          </p:nvGrpSpPr>
          <p:grpSpPr>
            <a:xfrm>
              <a:off x="9497761" y="2649605"/>
              <a:ext cx="63720" cy="74160"/>
              <a:chOff x="11157746" y="2649605"/>
              <a:chExt cx="63720" cy="74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E46AD87-5CB4-5E6F-ABB8-BED1609AE6C1}"/>
                      </a:ext>
                    </a:extLst>
                  </p14:cNvPr>
                  <p14:cNvContentPartPr/>
                  <p14:nvPr/>
                </p14:nvContentPartPr>
                <p14:xfrm>
                  <a:off x="11157746" y="2649605"/>
                  <a:ext cx="360" cy="36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E46AD87-5CB4-5E6F-ABB8-BED1609AE6C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1095106" y="25869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F204EAC-BB74-ECA0-9F0A-FABB401E652C}"/>
                      </a:ext>
                    </a:extLst>
                  </p14:cNvPr>
                  <p14:cNvContentPartPr/>
                  <p14:nvPr/>
                </p14:nvContentPartPr>
                <p14:xfrm>
                  <a:off x="11157746" y="2649605"/>
                  <a:ext cx="63720" cy="7416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F204EAC-BB74-ECA0-9F0A-FABB401E652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1095106" y="2586965"/>
                    <a:ext cx="189360" cy="199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2F28406-1A57-A6C6-B886-579F41D0ECC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Call us								     Click on Call Us to Talk to </a:t>
            </a:r>
            <a:r>
              <a:rPr lang="en-US" sz="2400" dirty="0" err="1"/>
              <a:t>Listerners</a:t>
            </a:r>
            <a:endParaRPr lang="en-IN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200E31-2032-9ED9-C089-3955586B8B79}"/>
              </a:ext>
            </a:extLst>
          </p:cNvPr>
          <p:cNvSpPr/>
          <p:nvPr/>
        </p:nvSpPr>
        <p:spPr>
          <a:xfrm>
            <a:off x="2208630" y="1491178"/>
            <a:ext cx="2497587" cy="858129"/>
          </a:xfrm>
          <a:prstGeom prst="rect">
            <a:avLst/>
          </a:prstGeom>
          <a:noFill/>
          <a:ln w="984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11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60EECEB-5C10-EE03-F64D-ECBFC9B94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3125" y="1226912"/>
            <a:ext cx="2492351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2BF50F-0DE9-0EDC-A41B-EBE32D3602EF}"/>
              </a:ext>
            </a:extLst>
          </p:cNvPr>
          <p:cNvSpPr txBox="1"/>
          <p:nvPr/>
        </p:nvSpPr>
        <p:spPr>
          <a:xfrm>
            <a:off x="964988" y="772234"/>
            <a:ext cx="249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Collect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Get 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E4DBB-1F4C-F7F9-0795-4EF2B3FF85CB}"/>
              </a:ext>
            </a:extLst>
          </p:cNvPr>
          <p:cNvSpPr txBox="1"/>
          <p:nvPr/>
        </p:nvSpPr>
        <p:spPr>
          <a:xfrm>
            <a:off x="5396521" y="772234"/>
            <a:ext cx="139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of Forms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A9862A4-50EC-F40F-5F59-FD39AE86ED77}"/>
              </a:ext>
            </a:extLst>
          </p:cNvPr>
          <p:cNvSpPr/>
          <p:nvPr/>
        </p:nvSpPr>
        <p:spPr>
          <a:xfrm>
            <a:off x="3650951" y="3421944"/>
            <a:ext cx="982414" cy="714022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4A68EAA-E79C-746C-77B6-D97729FB0211}"/>
              </a:ext>
            </a:extLst>
          </p:cNvPr>
          <p:cNvSpPr/>
          <p:nvPr/>
        </p:nvSpPr>
        <p:spPr>
          <a:xfrm>
            <a:off x="7608750" y="3421944"/>
            <a:ext cx="982414" cy="714022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D4933-CAE9-74B4-8CD1-FF2ADFDCC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5170" y="1211763"/>
            <a:ext cx="2497586" cy="552002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CCF214-99B7-3655-010C-CA2DCB9AD4C2}"/>
              </a:ext>
            </a:extLst>
          </p:cNvPr>
          <p:cNvSpPr txBox="1"/>
          <p:nvPr/>
        </p:nvSpPr>
        <p:spPr>
          <a:xfrm>
            <a:off x="9274195" y="776824"/>
            <a:ext cx="174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Form Download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7EB55E5-C106-451D-3BA0-A527DDA9598B}"/>
              </a:ext>
            </a:extLst>
          </p:cNvPr>
          <p:cNvSpPr/>
          <p:nvPr/>
        </p:nvSpPr>
        <p:spPr>
          <a:xfrm>
            <a:off x="3592822" y="2062267"/>
            <a:ext cx="1187094" cy="1023200"/>
          </a:xfrm>
          <a:prstGeom prst="wedgeRectCallout">
            <a:avLst>
              <a:gd name="adj1" fmla="val 128046"/>
              <a:gd name="adj2" fmla="val 105494"/>
            </a:avLst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Select</a:t>
            </a:r>
            <a:r>
              <a:rPr lang="en-US" sz="1600" dirty="0">
                <a:solidFill>
                  <a:schemeClr val="tx1"/>
                </a:solidFill>
              </a:rPr>
              <a:t> the counseling request date 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1E330-8196-EE91-7329-87A55EB2D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0" y="1260894"/>
            <a:ext cx="2498387" cy="549162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0F2569-93C9-DC30-40A9-C8EB8395677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Request for Counseling 		     Select Counseling date and fill details in the request form</a:t>
            </a:r>
            <a:endParaRPr lang="en-IN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99605-1044-F279-9B10-4A36B240E7BC}"/>
              </a:ext>
            </a:extLst>
          </p:cNvPr>
          <p:cNvSpPr/>
          <p:nvPr/>
        </p:nvSpPr>
        <p:spPr>
          <a:xfrm>
            <a:off x="942484" y="2248690"/>
            <a:ext cx="2497587" cy="858129"/>
          </a:xfrm>
          <a:prstGeom prst="rect">
            <a:avLst/>
          </a:prstGeom>
          <a:noFill/>
          <a:ln w="984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42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550F7E-5059-39F2-DEE5-0B7CC1451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506" y="1230719"/>
            <a:ext cx="2497586" cy="555019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B73C8-BEB5-C765-12BB-EDA5E8752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028" y="1230720"/>
            <a:ext cx="2498387" cy="555197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63821-75F7-29D6-DC2C-56D86CE34927}"/>
              </a:ext>
            </a:extLst>
          </p:cNvPr>
          <p:cNvSpPr txBox="1"/>
          <p:nvPr/>
        </p:nvSpPr>
        <p:spPr>
          <a:xfrm>
            <a:off x="597769" y="760251"/>
            <a:ext cx="259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Collect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Fill Forms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4C8C7-5E2C-A4A7-6DAC-8D6A59C6BCB0}"/>
              </a:ext>
            </a:extLst>
          </p:cNvPr>
          <p:cNvSpPr txBox="1"/>
          <p:nvPr/>
        </p:nvSpPr>
        <p:spPr>
          <a:xfrm>
            <a:off x="5301096" y="770125"/>
            <a:ext cx="146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of Forms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F94395-111A-8869-05B0-E0637A0D994D}"/>
              </a:ext>
            </a:extLst>
          </p:cNvPr>
          <p:cNvSpPr/>
          <p:nvPr/>
        </p:nvSpPr>
        <p:spPr>
          <a:xfrm>
            <a:off x="3397727" y="3421944"/>
            <a:ext cx="982414" cy="714022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6C9BBE-2B80-7422-D9B3-79A9F746AAAD}"/>
              </a:ext>
            </a:extLst>
          </p:cNvPr>
          <p:cNvSpPr/>
          <p:nvPr/>
        </p:nvSpPr>
        <p:spPr>
          <a:xfrm>
            <a:off x="7608750" y="3421944"/>
            <a:ext cx="982414" cy="714022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A8891E-B13A-1AB6-CF9D-5349CE1B3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238" y="1230720"/>
            <a:ext cx="2497586" cy="555019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D6E2A-C218-C150-2E25-36932D920F40}"/>
              </a:ext>
            </a:extLst>
          </p:cNvPr>
          <p:cNvSpPr txBox="1"/>
          <p:nvPr/>
        </p:nvSpPr>
        <p:spPr>
          <a:xfrm>
            <a:off x="9417262" y="774020"/>
            <a:ext cx="146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Form Details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B44BFC3-51F9-2EA2-009E-238DCDB8F29E}"/>
              </a:ext>
            </a:extLst>
          </p:cNvPr>
          <p:cNvSpPr/>
          <p:nvPr/>
        </p:nvSpPr>
        <p:spPr>
          <a:xfrm>
            <a:off x="3499359" y="1735668"/>
            <a:ext cx="1086586" cy="1023200"/>
          </a:xfrm>
          <a:prstGeom prst="wedgeRectCallout">
            <a:avLst>
              <a:gd name="adj1" fmla="val -263479"/>
              <a:gd name="adj2" fmla="val 143553"/>
            </a:avLst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Fill</a:t>
            </a:r>
            <a:r>
              <a:rPr lang="en-US" sz="1600" dirty="0">
                <a:solidFill>
                  <a:schemeClr val="tx1"/>
                </a:solidFill>
              </a:rPr>
              <a:t> your details in the form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163D2F8-85E4-EC54-5ECC-D8AE17A71829}"/>
              </a:ext>
            </a:extLst>
          </p:cNvPr>
          <p:cNvSpPr/>
          <p:nvPr/>
        </p:nvSpPr>
        <p:spPr>
          <a:xfrm>
            <a:off x="6911420" y="2465642"/>
            <a:ext cx="1086586" cy="1023200"/>
          </a:xfrm>
          <a:prstGeom prst="wedgeRectCallout">
            <a:avLst>
              <a:gd name="adj1" fmla="val -40758"/>
              <a:gd name="adj2" fmla="val 265996"/>
            </a:avLst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here to </a:t>
            </a:r>
            <a:r>
              <a:rPr lang="en-US" sz="1600" b="1" dirty="0">
                <a:solidFill>
                  <a:schemeClr val="tx1"/>
                </a:solidFill>
              </a:rPr>
              <a:t>Submit</a:t>
            </a:r>
            <a:r>
              <a:rPr lang="en-US" sz="1600" dirty="0">
                <a:solidFill>
                  <a:schemeClr val="tx1"/>
                </a:solidFill>
              </a:rPr>
              <a:t> the form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500FE91-FBDF-5C78-B1D1-3FDCB30D2454}"/>
              </a:ext>
            </a:extLst>
          </p:cNvPr>
          <p:cNvSpPr/>
          <p:nvPr/>
        </p:nvSpPr>
        <p:spPr>
          <a:xfrm>
            <a:off x="7835706" y="4932454"/>
            <a:ext cx="1463972" cy="1023200"/>
          </a:xfrm>
          <a:prstGeom prst="wedgeRectCallout">
            <a:avLst>
              <a:gd name="adj1" fmla="val 74617"/>
              <a:gd name="adj2" fmla="val -74753"/>
            </a:avLst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Successfully Submit Pop-up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2D40-0130-F914-64E7-F031C3D0315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Home Page 								    Complete the Request Form</a:t>
            </a:r>
            <a:endParaRPr lang="en-IN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93CB77-3A0C-612C-C0FB-3F6317DDB086}"/>
              </a:ext>
            </a:extLst>
          </p:cNvPr>
          <p:cNvSpPr/>
          <p:nvPr/>
        </p:nvSpPr>
        <p:spPr>
          <a:xfrm>
            <a:off x="8900085" y="3432793"/>
            <a:ext cx="2497587" cy="1232375"/>
          </a:xfrm>
          <a:prstGeom prst="rect">
            <a:avLst/>
          </a:prstGeom>
          <a:noFill/>
          <a:ln w="984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41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78A41F-126B-DE3E-AE04-B85C5717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379" y="1226912"/>
            <a:ext cx="2498387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30A847-7CE9-07FD-7DF5-6FE516C69D95}"/>
              </a:ext>
            </a:extLst>
          </p:cNvPr>
          <p:cNvSpPr/>
          <p:nvPr/>
        </p:nvSpPr>
        <p:spPr>
          <a:xfrm>
            <a:off x="5411986" y="3151445"/>
            <a:ext cx="1298832" cy="744324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DFB09-8E94-D57D-CFD0-8C60C3C209F4}"/>
              </a:ext>
            </a:extLst>
          </p:cNvPr>
          <p:cNvSpPr txBox="1"/>
          <p:nvPr/>
        </p:nvSpPr>
        <p:spPr>
          <a:xfrm>
            <a:off x="3083116" y="746503"/>
            <a:ext cx="7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ACE556-02C0-3895-046F-599CB3696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052" y="1250597"/>
            <a:ext cx="2497587" cy="551399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F28406-1A57-A6C6-B886-579F41D0ECC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Call us			      Click on Parenting Hub which directs to the UNICEF Parenting Web Page</a:t>
            </a:r>
            <a:endParaRPr lang="en-IN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200E31-2032-9ED9-C089-3955586B8B79}"/>
              </a:ext>
            </a:extLst>
          </p:cNvPr>
          <p:cNvSpPr/>
          <p:nvPr/>
        </p:nvSpPr>
        <p:spPr>
          <a:xfrm>
            <a:off x="2208630" y="2912023"/>
            <a:ext cx="2497587" cy="858129"/>
          </a:xfrm>
          <a:prstGeom prst="rect">
            <a:avLst/>
          </a:prstGeom>
          <a:noFill/>
          <a:ln w="984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38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78A41F-126B-DE3E-AE04-B85C5717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379" y="1226912"/>
            <a:ext cx="2498387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30A847-7CE9-07FD-7DF5-6FE516C69D95}"/>
              </a:ext>
            </a:extLst>
          </p:cNvPr>
          <p:cNvSpPr/>
          <p:nvPr/>
        </p:nvSpPr>
        <p:spPr>
          <a:xfrm>
            <a:off x="5411986" y="3151445"/>
            <a:ext cx="1298832" cy="744324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DFB09-8E94-D57D-CFD0-8C60C3C209F4}"/>
              </a:ext>
            </a:extLst>
          </p:cNvPr>
          <p:cNvSpPr txBox="1"/>
          <p:nvPr/>
        </p:nvSpPr>
        <p:spPr>
          <a:xfrm>
            <a:off x="3083116" y="746503"/>
            <a:ext cx="7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ACE556-02C0-3895-046F-599CB3696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7197" y="1250597"/>
            <a:ext cx="2481297" cy="551399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F28406-1A57-A6C6-B886-579F41D0ECC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Call us		     Click on Parenting Hub which directs to the Antigua and Barbuda’s GIS webpage</a:t>
            </a:r>
            <a:endParaRPr lang="en-IN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200E31-2032-9ED9-C089-3955586B8B79}"/>
              </a:ext>
            </a:extLst>
          </p:cNvPr>
          <p:cNvSpPr/>
          <p:nvPr/>
        </p:nvSpPr>
        <p:spPr>
          <a:xfrm>
            <a:off x="2208630" y="3629480"/>
            <a:ext cx="2497587" cy="858129"/>
          </a:xfrm>
          <a:prstGeom prst="rect">
            <a:avLst/>
          </a:prstGeom>
          <a:noFill/>
          <a:ln w="984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23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78A41F-126B-DE3E-AE04-B85C5717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379" y="1226912"/>
            <a:ext cx="2498387" cy="55217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30A847-7CE9-07FD-7DF5-6FE516C69D95}"/>
              </a:ext>
            </a:extLst>
          </p:cNvPr>
          <p:cNvSpPr/>
          <p:nvPr/>
        </p:nvSpPr>
        <p:spPr>
          <a:xfrm>
            <a:off x="5411986" y="3151445"/>
            <a:ext cx="1298832" cy="744324"/>
          </a:xfrm>
          <a:prstGeom prst="rightArrow">
            <a:avLst/>
          </a:prstGeom>
          <a:solidFill>
            <a:srgbClr val="3532A3"/>
          </a:solidFill>
          <a:ln w="9525" cap="flat" cmpd="sng" algn="ctr">
            <a:solidFill>
              <a:srgbClr val="3532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3DFB09-8E94-D57D-CFD0-8C60C3C209F4}"/>
              </a:ext>
            </a:extLst>
          </p:cNvPr>
          <p:cNvSpPr txBox="1"/>
          <p:nvPr/>
        </p:nvSpPr>
        <p:spPr>
          <a:xfrm>
            <a:off x="3083116" y="746503"/>
            <a:ext cx="7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ACE556-02C0-3895-046F-599CB3696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7197" y="1250598"/>
            <a:ext cx="2481297" cy="551399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F28406-1A57-A6C6-B886-579F41D0ECCA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Call us			      Click on Parenting Hub which directs to the UNICEF Parenting Web Page</a:t>
            </a:r>
            <a:endParaRPr lang="en-IN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200E31-2032-9ED9-C089-3955586B8B79}"/>
              </a:ext>
            </a:extLst>
          </p:cNvPr>
          <p:cNvSpPr/>
          <p:nvPr/>
        </p:nvSpPr>
        <p:spPr>
          <a:xfrm>
            <a:off x="2208630" y="4332865"/>
            <a:ext cx="2497587" cy="858129"/>
          </a:xfrm>
          <a:prstGeom prst="rect">
            <a:avLst/>
          </a:prstGeom>
          <a:noFill/>
          <a:ln w="984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15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1297</Words>
  <Application>Microsoft Office PowerPoint</Application>
  <PresentationFormat>Widescreen</PresentationFormat>
  <Paragraphs>201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shashvindu jha</dc:creator>
  <cp:lastModifiedBy>shashvindu jha</cp:lastModifiedBy>
  <cp:revision>2</cp:revision>
  <dcterms:created xsi:type="dcterms:W3CDTF">2024-10-10T10:56:26Z</dcterms:created>
  <dcterms:modified xsi:type="dcterms:W3CDTF">2024-10-10T11:39:39Z</dcterms:modified>
</cp:coreProperties>
</file>